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4" r:id="rId9"/>
    <p:sldId id="262" r:id="rId10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FF"/>
    <a:srgbClr val="000000"/>
    <a:srgbClr val="3333FF"/>
    <a:srgbClr val="008000"/>
    <a:srgbClr val="FF9933"/>
    <a:srgbClr val="FFCC66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135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DC127253-CD1D-4E71-924D-A0070EF95869}"/>
              </a:ext>
            </a:extLst>
          </p:cNvPr>
          <p:cNvGrpSpPr>
            <a:grpSpLocks/>
          </p:cNvGrpSpPr>
          <p:nvPr/>
        </p:nvGrpSpPr>
        <p:grpSpPr bwMode="auto">
          <a:xfrm>
            <a:off x="-633413" y="798513"/>
            <a:ext cx="7542213" cy="6029325"/>
            <a:chOff x="-384" y="480"/>
            <a:chExt cx="4751" cy="3798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6F25EA0B-A7D1-467B-940F-084483D287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19" name="Group 4">
                <a:extLst>
                  <a:ext uri="{FF2B5EF4-FFF2-40B4-BE49-F238E27FC236}">
                    <a16:creationId xmlns:a16="http://schemas.microsoft.com/office/drawing/2014/main" id="{E74B7C84-7B47-43E9-8682-89A799ED24E3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33" name="Freeform 5">
                  <a:extLst>
                    <a:ext uri="{FF2B5EF4-FFF2-40B4-BE49-F238E27FC236}">
                      <a16:creationId xmlns:a16="http://schemas.microsoft.com/office/drawing/2014/main" id="{3D605B47-BA37-4621-80BF-5C7404AB6296}"/>
                    </a:ext>
                  </a:extLst>
                </p:cNvPr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>
                    <a:gd name="T0" fmla="*/ 512 w 3271"/>
                    <a:gd name="T1" fmla="*/ 1990 h 3075"/>
                    <a:gd name="T2" fmla="*/ 191 w 3271"/>
                    <a:gd name="T3" fmla="*/ 1474 h 3075"/>
                    <a:gd name="T4" fmla="*/ 66 w 3271"/>
                    <a:gd name="T5" fmla="*/ 1169 h 3075"/>
                    <a:gd name="T6" fmla="*/ 12 w 3271"/>
                    <a:gd name="T7" fmla="*/ 875 h 3075"/>
                    <a:gd name="T8" fmla="*/ 18 w 3271"/>
                    <a:gd name="T9" fmla="*/ 611 h 3075"/>
                    <a:gd name="T10" fmla="*/ 84 w 3271"/>
                    <a:gd name="T11" fmla="*/ 389 h 3075"/>
                    <a:gd name="T12" fmla="*/ 214 w 3271"/>
                    <a:gd name="T13" fmla="*/ 216 h 3075"/>
                    <a:gd name="T14" fmla="*/ 518 w 3271"/>
                    <a:gd name="T15" fmla="*/ 42 h 3075"/>
                    <a:gd name="T16" fmla="*/ 906 w 3271"/>
                    <a:gd name="T17" fmla="*/ 6 h 3075"/>
                    <a:gd name="T18" fmla="*/ 1354 w 3271"/>
                    <a:gd name="T19" fmla="*/ 102 h 3075"/>
                    <a:gd name="T20" fmla="*/ 1836 w 3271"/>
                    <a:gd name="T21" fmla="*/ 324 h 3075"/>
                    <a:gd name="T22" fmla="*/ 2307 w 3271"/>
                    <a:gd name="T23" fmla="*/ 659 h 3075"/>
                    <a:gd name="T24" fmla="*/ 2812 w 3271"/>
                    <a:gd name="T25" fmla="*/ 1187 h 3075"/>
                    <a:gd name="T26" fmla="*/ 3132 w 3271"/>
                    <a:gd name="T27" fmla="*/ 1702 h 3075"/>
                    <a:gd name="T28" fmla="*/ 3255 w 3271"/>
                    <a:gd name="T29" fmla="*/ 2008 h 3075"/>
                    <a:gd name="T30" fmla="*/ 3309 w 3271"/>
                    <a:gd name="T31" fmla="*/ 2302 h 3075"/>
                    <a:gd name="T32" fmla="*/ 3303 w 3271"/>
                    <a:gd name="T33" fmla="*/ 2565 h 3075"/>
                    <a:gd name="T34" fmla="*/ 3237 w 3271"/>
                    <a:gd name="T35" fmla="*/ 2781 h 3075"/>
                    <a:gd name="T36" fmla="*/ 3113 w 3271"/>
                    <a:gd name="T37" fmla="*/ 2961 h 3075"/>
                    <a:gd name="T38" fmla="*/ 2963 w 3271"/>
                    <a:gd name="T39" fmla="*/ 3075 h 3075"/>
                    <a:gd name="T40" fmla="*/ 3113 w 3271"/>
                    <a:gd name="T41" fmla="*/ 2967 h 3075"/>
                    <a:gd name="T42" fmla="*/ 3243 w 3271"/>
                    <a:gd name="T43" fmla="*/ 2787 h 3075"/>
                    <a:gd name="T44" fmla="*/ 3309 w 3271"/>
                    <a:gd name="T45" fmla="*/ 2565 h 3075"/>
                    <a:gd name="T46" fmla="*/ 3315 w 3271"/>
                    <a:gd name="T47" fmla="*/ 2302 h 3075"/>
                    <a:gd name="T48" fmla="*/ 3261 w 3271"/>
                    <a:gd name="T49" fmla="*/ 2008 h 3075"/>
                    <a:gd name="T50" fmla="*/ 3139 w 3271"/>
                    <a:gd name="T51" fmla="*/ 1702 h 3075"/>
                    <a:gd name="T52" fmla="*/ 2819 w 3271"/>
                    <a:gd name="T53" fmla="*/ 1181 h 3075"/>
                    <a:gd name="T54" fmla="*/ 2313 w 3271"/>
                    <a:gd name="T55" fmla="*/ 653 h 3075"/>
                    <a:gd name="T56" fmla="*/ 1836 w 3271"/>
                    <a:gd name="T57" fmla="*/ 318 h 3075"/>
                    <a:gd name="T58" fmla="*/ 1354 w 3271"/>
                    <a:gd name="T59" fmla="*/ 96 h 3075"/>
                    <a:gd name="T60" fmla="*/ 906 w 3271"/>
                    <a:gd name="T61" fmla="*/ 0 h 3075"/>
                    <a:gd name="T62" fmla="*/ 512 w 3271"/>
                    <a:gd name="T63" fmla="*/ 36 h 3075"/>
                    <a:gd name="T64" fmla="*/ 209 w 3271"/>
                    <a:gd name="T65" fmla="*/ 210 h 3075"/>
                    <a:gd name="T66" fmla="*/ 78 w 3271"/>
                    <a:gd name="T67" fmla="*/ 389 h 3075"/>
                    <a:gd name="T68" fmla="*/ 12 w 3271"/>
                    <a:gd name="T69" fmla="*/ 611 h 3075"/>
                    <a:gd name="T70" fmla="*/ 6 w 3271"/>
                    <a:gd name="T71" fmla="*/ 875 h 3075"/>
                    <a:gd name="T72" fmla="*/ 60 w 3271"/>
                    <a:gd name="T73" fmla="*/ 1169 h 3075"/>
                    <a:gd name="T74" fmla="*/ 185 w 3271"/>
                    <a:gd name="T75" fmla="*/ 1474 h 3075"/>
                    <a:gd name="T76" fmla="*/ 358 w 3271"/>
                    <a:gd name="T77" fmla="*/ 1786 h 3075"/>
                    <a:gd name="T78" fmla="*/ 864 w 3271"/>
                    <a:gd name="T79" fmla="*/ 2380 h 3075"/>
                    <a:gd name="T80" fmla="*/ 1264 w 3271"/>
                    <a:gd name="T81" fmla="*/ 2709 h 3075"/>
                    <a:gd name="T82" fmla="*/ 1681 w 3271"/>
                    <a:gd name="T83" fmla="*/ 2961 h 3075"/>
                    <a:gd name="T84" fmla="*/ 1967 w 3271"/>
                    <a:gd name="T85" fmla="*/ 3075 h 3075"/>
                    <a:gd name="T86" fmla="*/ 1550 w 3271"/>
                    <a:gd name="T87" fmla="*/ 2889 h 3075"/>
                    <a:gd name="T88" fmla="*/ 1133 w 3271"/>
                    <a:gd name="T89" fmla="*/ 2607 h 3075"/>
                    <a:gd name="T90" fmla="*/ 864 w 3271"/>
                    <a:gd name="T91" fmla="*/ 2380 h 3075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34" name="Group 6">
                  <a:extLst>
                    <a:ext uri="{FF2B5EF4-FFF2-40B4-BE49-F238E27FC236}">
                      <a16:creationId xmlns:a16="http://schemas.microsoft.com/office/drawing/2014/main" id="{56F6E65D-223B-4184-95C9-A2CAE25A1CD9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35" name="Freeform 7">
                    <a:extLst>
                      <a:ext uri="{FF2B5EF4-FFF2-40B4-BE49-F238E27FC236}">
                        <a16:creationId xmlns:a16="http://schemas.microsoft.com/office/drawing/2014/main" id="{49FEA66F-5747-4F50-A80A-E6552974058A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>
                      <a:gd name="T0" fmla="*/ 4006 w 3952"/>
                      <a:gd name="T1" fmla="*/ 2860 h 3501"/>
                      <a:gd name="T2" fmla="*/ 3970 w 3952"/>
                      <a:gd name="T3" fmla="*/ 2614 h 3501"/>
                      <a:gd name="T4" fmla="*/ 3899 w 3952"/>
                      <a:gd name="T5" fmla="*/ 2368 h 3501"/>
                      <a:gd name="T6" fmla="*/ 3786 w 3952"/>
                      <a:gd name="T7" fmla="*/ 2110 h 3501"/>
                      <a:gd name="T8" fmla="*/ 3648 w 3952"/>
                      <a:gd name="T9" fmla="*/ 1853 h 3501"/>
                      <a:gd name="T10" fmla="*/ 3484 w 3952"/>
                      <a:gd name="T11" fmla="*/ 1595 h 3501"/>
                      <a:gd name="T12" fmla="*/ 3291 w 3952"/>
                      <a:gd name="T13" fmla="*/ 1343 h 3501"/>
                      <a:gd name="T14" fmla="*/ 3070 w 3952"/>
                      <a:gd name="T15" fmla="*/ 1103 h 3501"/>
                      <a:gd name="T16" fmla="*/ 2761 w 3952"/>
                      <a:gd name="T17" fmla="*/ 815 h 3501"/>
                      <a:gd name="T18" fmla="*/ 2367 w 3952"/>
                      <a:gd name="T19" fmla="*/ 522 h 3501"/>
                      <a:gd name="T20" fmla="*/ 1973 w 3952"/>
                      <a:gd name="T21" fmla="*/ 288 h 3501"/>
                      <a:gd name="T22" fmla="*/ 1580 w 3952"/>
                      <a:gd name="T23" fmla="*/ 126 h 3501"/>
                      <a:gd name="T24" fmla="*/ 1204 w 3952"/>
                      <a:gd name="T25" fmla="*/ 24 h 3501"/>
                      <a:gd name="T26" fmla="*/ 852 w 3952"/>
                      <a:gd name="T27" fmla="*/ 0 h 3501"/>
                      <a:gd name="T28" fmla="*/ 536 w 3952"/>
                      <a:gd name="T29" fmla="*/ 48 h 3501"/>
                      <a:gd name="T30" fmla="*/ 268 w 3952"/>
                      <a:gd name="T31" fmla="*/ 174 h 3501"/>
                      <a:gd name="T32" fmla="*/ 114 w 3952"/>
                      <a:gd name="T33" fmla="*/ 312 h 3501"/>
                      <a:gd name="T34" fmla="*/ 0 w 3952"/>
                      <a:gd name="T35" fmla="*/ 486 h 3501"/>
                      <a:gd name="T36" fmla="*/ 72 w 3952"/>
                      <a:gd name="T37" fmla="*/ 372 h 3501"/>
                      <a:gd name="T38" fmla="*/ 274 w 3952"/>
                      <a:gd name="T39" fmla="*/ 174 h 3501"/>
                      <a:gd name="T40" fmla="*/ 536 w 3952"/>
                      <a:gd name="T41" fmla="*/ 48 h 3501"/>
                      <a:gd name="T42" fmla="*/ 852 w 3952"/>
                      <a:gd name="T43" fmla="*/ 6 h 3501"/>
                      <a:gd name="T44" fmla="*/ 1204 w 3952"/>
                      <a:gd name="T45" fmla="*/ 30 h 3501"/>
                      <a:gd name="T46" fmla="*/ 1580 w 3952"/>
                      <a:gd name="T47" fmla="*/ 132 h 3501"/>
                      <a:gd name="T48" fmla="*/ 1973 w 3952"/>
                      <a:gd name="T49" fmla="*/ 294 h 3501"/>
                      <a:gd name="T50" fmla="*/ 2367 w 3952"/>
                      <a:gd name="T51" fmla="*/ 528 h 3501"/>
                      <a:gd name="T52" fmla="*/ 2755 w 3952"/>
                      <a:gd name="T53" fmla="*/ 821 h 3501"/>
                      <a:gd name="T54" fmla="*/ 3176 w 3952"/>
                      <a:gd name="T55" fmla="*/ 1223 h 3501"/>
                      <a:gd name="T56" fmla="*/ 3386 w 3952"/>
                      <a:gd name="T57" fmla="*/ 1469 h 3501"/>
                      <a:gd name="T58" fmla="*/ 3565 w 3952"/>
                      <a:gd name="T59" fmla="*/ 1727 h 3501"/>
                      <a:gd name="T60" fmla="*/ 3720 w 3952"/>
                      <a:gd name="T61" fmla="*/ 1984 h 3501"/>
                      <a:gd name="T62" fmla="*/ 3844 w 3952"/>
                      <a:gd name="T63" fmla="*/ 2236 h 3501"/>
                      <a:gd name="T64" fmla="*/ 3935 w 3952"/>
                      <a:gd name="T65" fmla="*/ 2494 h 3501"/>
                      <a:gd name="T66" fmla="*/ 3994 w 3952"/>
                      <a:gd name="T67" fmla="*/ 2740 h 3501"/>
                      <a:gd name="T68" fmla="*/ 4012 w 3952"/>
                      <a:gd name="T69" fmla="*/ 2973 h 3501"/>
                      <a:gd name="T70" fmla="*/ 3982 w 3952"/>
                      <a:gd name="T71" fmla="*/ 3255 h 3501"/>
                      <a:gd name="T72" fmla="*/ 3893 w 3952"/>
                      <a:gd name="T73" fmla="*/ 3501 h 3501"/>
                      <a:gd name="T74" fmla="*/ 3946 w 3952"/>
                      <a:gd name="T75" fmla="*/ 3387 h 3501"/>
                      <a:gd name="T76" fmla="*/ 4006 w 3952"/>
                      <a:gd name="T77" fmla="*/ 3123 h 3501"/>
                      <a:gd name="T78" fmla="*/ 4012 w 3952"/>
                      <a:gd name="T79" fmla="*/ 2973 h 3501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36" name="Freeform 8">
                    <a:extLst>
                      <a:ext uri="{FF2B5EF4-FFF2-40B4-BE49-F238E27FC236}">
                        <a16:creationId xmlns:a16="http://schemas.microsoft.com/office/drawing/2014/main" id="{D6B1C8F5-DE6F-4E90-ACA1-471E9B6EA7D9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>
                      <a:gd name="T0" fmla="*/ 686 w 3791"/>
                      <a:gd name="T1" fmla="*/ 2416 h 3363"/>
                      <a:gd name="T2" fmla="*/ 424 w 3791"/>
                      <a:gd name="T3" fmla="*/ 2062 h 3363"/>
                      <a:gd name="T4" fmla="*/ 220 w 3791"/>
                      <a:gd name="T5" fmla="*/ 1703 h 3363"/>
                      <a:gd name="T6" fmla="*/ 78 w 3791"/>
                      <a:gd name="T7" fmla="*/ 1343 h 3363"/>
                      <a:gd name="T8" fmla="*/ 12 w 3791"/>
                      <a:gd name="T9" fmla="*/ 1001 h 3363"/>
                      <a:gd name="T10" fmla="*/ 18 w 3791"/>
                      <a:gd name="T11" fmla="*/ 701 h 3363"/>
                      <a:gd name="T12" fmla="*/ 96 w 3791"/>
                      <a:gd name="T13" fmla="*/ 450 h 3363"/>
                      <a:gd name="T14" fmla="*/ 244 w 3791"/>
                      <a:gd name="T15" fmla="*/ 246 h 3363"/>
                      <a:gd name="T16" fmla="*/ 590 w 3791"/>
                      <a:gd name="T17" fmla="*/ 48 h 3363"/>
                      <a:gd name="T18" fmla="*/ 1043 w 3791"/>
                      <a:gd name="T19" fmla="*/ 6 h 3363"/>
                      <a:gd name="T20" fmla="*/ 1568 w 3791"/>
                      <a:gd name="T21" fmla="*/ 120 h 3363"/>
                      <a:gd name="T22" fmla="*/ 2122 w 3791"/>
                      <a:gd name="T23" fmla="*/ 378 h 3363"/>
                      <a:gd name="T24" fmla="*/ 2671 w 3791"/>
                      <a:gd name="T25" fmla="*/ 773 h 3363"/>
                      <a:gd name="T26" fmla="*/ 3165 w 3791"/>
                      <a:gd name="T27" fmla="*/ 1265 h 3363"/>
                      <a:gd name="T28" fmla="*/ 3433 w 3791"/>
                      <a:gd name="T29" fmla="*/ 1625 h 3363"/>
                      <a:gd name="T30" fmla="*/ 3637 w 3791"/>
                      <a:gd name="T31" fmla="*/ 1984 h 3363"/>
                      <a:gd name="T32" fmla="*/ 3779 w 3791"/>
                      <a:gd name="T33" fmla="*/ 2344 h 3363"/>
                      <a:gd name="T34" fmla="*/ 3845 w 3791"/>
                      <a:gd name="T35" fmla="*/ 2686 h 3363"/>
                      <a:gd name="T36" fmla="*/ 3809 w 3791"/>
                      <a:gd name="T37" fmla="*/ 3105 h 3363"/>
                      <a:gd name="T38" fmla="*/ 3688 w 3791"/>
                      <a:gd name="T39" fmla="*/ 3363 h 3363"/>
                      <a:gd name="T40" fmla="*/ 3839 w 3791"/>
                      <a:gd name="T41" fmla="*/ 2967 h 3363"/>
                      <a:gd name="T42" fmla="*/ 3851 w 3791"/>
                      <a:gd name="T43" fmla="*/ 2794 h 3363"/>
                      <a:gd name="T44" fmla="*/ 3809 w 3791"/>
                      <a:gd name="T45" fmla="*/ 2458 h 3363"/>
                      <a:gd name="T46" fmla="*/ 3695 w 3791"/>
                      <a:gd name="T47" fmla="*/ 2104 h 3363"/>
                      <a:gd name="T48" fmla="*/ 3511 w 3791"/>
                      <a:gd name="T49" fmla="*/ 1739 h 3363"/>
                      <a:gd name="T50" fmla="*/ 3261 w 3791"/>
                      <a:gd name="T51" fmla="*/ 1385 h 3363"/>
                      <a:gd name="T52" fmla="*/ 2849 w 3791"/>
                      <a:gd name="T53" fmla="*/ 929 h 3363"/>
                      <a:gd name="T54" fmla="*/ 2307 w 3791"/>
                      <a:gd name="T55" fmla="*/ 492 h 3363"/>
                      <a:gd name="T56" fmla="*/ 1748 w 3791"/>
                      <a:gd name="T57" fmla="*/ 192 h 3363"/>
                      <a:gd name="T58" fmla="*/ 1210 w 3791"/>
                      <a:gd name="T59" fmla="*/ 24 h 3363"/>
                      <a:gd name="T60" fmla="*/ 727 w 3791"/>
                      <a:gd name="T61" fmla="*/ 12 h 3363"/>
                      <a:gd name="T62" fmla="*/ 340 w 3791"/>
                      <a:gd name="T63" fmla="*/ 162 h 3363"/>
                      <a:gd name="T64" fmla="*/ 132 w 3791"/>
                      <a:gd name="T65" fmla="*/ 378 h 3363"/>
                      <a:gd name="T66" fmla="*/ 36 w 3791"/>
                      <a:gd name="T67" fmla="*/ 612 h 3363"/>
                      <a:gd name="T68" fmla="*/ 0 w 3791"/>
                      <a:gd name="T69" fmla="*/ 893 h 3363"/>
                      <a:gd name="T70" fmla="*/ 42 w 3791"/>
                      <a:gd name="T71" fmla="*/ 1229 h 3363"/>
                      <a:gd name="T72" fmla="*/ 166 w 3791"/>
                      <a:gd name="T73" fmla="*/ 1583 h 3363"/>
                      <a:gd name="T74" fmla="*/ 346 w 3791"/>
                      <a:gd name="T75" fmla="*/ 1942 h 3363"/>
                      <a:gd name="T76" fmla="*/ 590 w 3791"/>
                      <a:gd name="T77" fmla="*/ 2302 h 3363"/>
                      <a:gd name="T78" fmla="*/ 1002 w 3791"/>
                      <a:gd name="T79" fmla="*/ 2758 h 3363"/>
                      <a:gd name="T80" fmla="*/ 1621 w 3791"/>
                      <a:gd name="T81" fmla="*/ 3237 h 3363"/>
                      <a:gd name="T82" fmla="*/ 1621 w 3791"/>
                      <a:gd name="T83" fmla="*/ 3237 h 3363"/>
                      <a:gd name="T84" fmla="*/ 1008 w 3791"/>
                      <a:gd name="T85" fmla="*/ 2758 h 3363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37" name="Freeform 9">
                    <a:extLst>
                      <a:ext uri="{FF2B5EF4-FFF2-40B4-BE49-F238E27FC236}">
                        <a16:creationId xmlns:a16="http://schemas.microsoft.com/office/drawing/2014/main" id="{5D8CA76D-4500-471D-B3DA-446C57791172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>
                      <a:gd name="T0" fmla="*/ 548 w 3527"/>
                      <a:gd name="T1" fmla="*/ 2146 h 3225"/>
                      <a:gd name="T2" fmla="*/ 322 w 3527"/>
                      <a:gd name="T3" fmla="*/ 1816 h 3225"/>
                      <a:gd name="T4" fmla="*/ 149 w 3527"/>
                      <a:gd name="T5" fmla="*/ 1481 h 3225"/>
                      <a:gd name="T6" fmla="*/ 41 w 3527"/>
                      <a:gd name="T7" fmla="*/ 1151 h 3225"/>
                      <a:gd name="T8" fmla="*/ 0 w 3527"/>
                      <a:gd name="T9" fmla="*/ 839 h 3225"/>
                      <a:gd name="T10" fmla="*/ 30 w 3527"/>
                      <a:gd name="T11" fmla="*/ 575 h 3225"/>
                      <a:gd name="T12" fmla="*/ 125 w 3527"/>
                      <a:gd name="T13" fmla="*/ 354 h 3225"/>
                      <a:gd name="T14" fmla="*/ 322 w 3527"/>
                      <a:gd name="T15" fmla="*/ 150 h 3225"/>
                      <a:gd name="T16" fmla="*/ 679 w 3527"/>
                      <a:gd name="T17" fmla="*/ 12 h 3225"/>
                      <a:gd name="T18" fmla="*/ 1128 w 3527"/>
                      <a:gd name="T19" fmla="*/ 24 h 3225"/>
                      <a:gd name="T20" fmla="*/ 1633 w 3527"/>
                      <a:gd name="T21" fmla="*/ 174 h 3225"/>
                      <a:gd name="T22" fmla="*/ 2151 w 3527"/>
                      <a:gd name="T23" fmla="*/ 456 h 3225"/>
                      <a:gd name="T24" fmla="*/ 2653 w 3527"/>
                      <a:gd name="T25" fmla="*/ 857 h 3225"/>
                      <a:gd name="T26" fmla="*/ 3123 w 3527"/>
                      <a:gd name="T27" fmla="*/ 1391 h 3225"/>
                      <a:gd name="T28" fmla="*/ 3326 w 3527"/>
                      <a:gd name="T29" fmla="*/ 1726 h 3225"/>
                      <a:gd name="T30" fmla="*/ 3481 w 3527"/>
                      <a:gd name="T31" fmla="*/ 2062 h 3225"/>
                      <a:gd name="T32" fmla="*/ 3564 w 3527"/>
                      <a:gd name="T33" fmla="*/ 2386 h 3225"/>
                      <a:gd name="T34" fmla="*/ 3576 w 3527"/>
                      <a:gd name="T35" fmla="*/ 2680 h 3225"/>
                      <a:gd name="T36" fmla="*/ 3529 w 3527"/>
                      <a:gd name="T37" fmla="*/ 2931 h 3225"/>
                      <a:gd name="T38" fmla="*/ 3414 w 3527"/>
                      <a:gd name="T39" fmla="*/ 3141 h 3225"/>
                      <a:gd name="T40" fmla="*/ 3332 w 3527"/>
                      <a:gd name="T41" fmla="*/ 3225 h 3225"/>
                      <a:gd name="T42" fmla="*/ 3362 w 3527"/>
                      <a:gd name="T43" fmla="*/ 3201 h 3225"/>
                      <a:gd name="T44" fmla="*/ 3499 w 3527"/>
                      <a:gd name="T45" fmla="*/ 3009 h 3225"/>
                      <a:gd name="T46" fmla="*/ 3570 w 3527"/>
                      <a:gd name="T47" fmla="*/ 2769 h 3225"/>
                      <a:gd name="T48" fmla="*/ 3576 w 3527"/>
                      <a:gd name="T49" fmla="*/ 2488 h 3225"/>
                      <a:gd name="T50" fmla="*/ 3517 w 3527"/>
                      <a:gd name="T51" fmla="*/ 2170 h 3225"/>
                      <a:gd name="T52" fmla="*/ 3387 w 3527"/>
                      <a:gd name="T53" fmla="*/ 1834 h 3225"/>
                      <a:gd name="T54" fmla="*/ 3195 w 3527"/>
                      <a:gd name="T55" fmla="*/ 1499 h 3225"/>
                      <a:gd name="T56" fmla="*/ 2861 w 3527"/>
                      <a:gd name="T57" fmla="*/ 1061 h 3225"/>
                      <a:gd name="T58" fmla="*/ 2319 w 3527"/>
                      <a:gd name="T59" fmla="*/ 575 h 3225"/>
                      <a:gd name="T60" fmla="*/ 1805 w 3527"/>
                      <a:gd name="T61" fmla="*/ 252 h 3225"/>
                      <a:gd name="T62" fmla="*/ 1293 w 3527"/>
                      <a:gd name="T63" fmla="*/ 60 h 3225"/>
                      <a:gd name="T64" fmla="*/ 822 w 3527"/>
                      <a:gd name="T65" fmla="*/ 0 h 3225"/>
                      <a:gd name="T66" fmla="*/ 423 w 3527"/>
                      <a:gd name="T67" fmla="*/ 84 h 3225"/>
                      <a:gd name="T68" fmla="*/ 172 w 3527"/>
                      <a:gd name="T69" fmla="*/ 288 h 3225"/>
                      <a:gd name="T70" fmla="*/ 53 w 3527"/>
                      <a:gd name="T71" fmla="*/ 498 h 3225"/>
                      <a:gd name="T72" fmla="*/ 0 w 3527"/>
                      <a:gd name="T73" fmla="*/ 749 h 3225"/>
                      <a:gd name="T74" fmla="*/ 18 w 3527"/>
                      <a:gd name="T75" fmla="*/ 1043 h 3225"/>
                      <a:gd name="T76" fmla="*/ 101 w 3527"/>
                      <a:gd name="T77" fmla="*/ 1373 h 3225"/>
                      <a:gd name="T78" fmla="*/ 256 w 3527"/>
                      <a:gd name="T79" fmla="*/ 1708 h 3225"/>
                      <a:gd name="T80" fmla="*/ 459 w 3527"/>
                      <a:gd name="T81" fmla="*/ 2038 h 3225"/>
                      <a:gd name="T82" fmla="*/ 929 w 3527"/>
                      <a:gd name="T83" fmla="*/ 2572 h 3225"/>
                      <a:gd name="T84" fmla="*/ 1275 w 3527"/>
                      <a:gd name="T85" fmla="*/ 2865 h 3225"/>
                      <a:gd name="T86" fmla="*/ 1633 w 3527"/>
                      <a:gd name="T87" fmla="*/ 3099 h 3225"/>
                      <a:gd name="T88" fmla="*/ 1883 w 3527"/>
                      <a:gd name="T89" fmla="*/ 3225 h 3225"/>
                      <a:gd name="T90" fmla="*/ 1519 w 3527"/>
                      <a:gd name="T91" fmla="*/ 3027 h 3225"/>
                      <a:gd name="T92" fmla="*/ 1162 w 3527"/>
                      <a:gd name="T93" fmla="*/ 2769 h 3225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</a:gdLst>
                    <a:ahLst/>
                    <a:cxnLst>
                      <a:cxn ang="T94">
                        <a:pos x="T0" y="T1"/>
                      </a:cxn>
                      <a:cxn ang="T95">
                        <a:pos x="T2" y="T3"/>
                      </a:cxn>
                      <a:cxn ang="T96">
                        <a:pos x="T4" y="T5"/>
                      </a:cxn>
                      <a:cxn ang="T97">
                        <a:pos x="T6" y="T7"/>
                      </a:cxn>
                      <a:cxn ang="T98">
                        <a:pos x="T8" y="T9"/>
                      </a:cxn>
                      <a:cxn ang="T99">
                        <a:pos x="T10" y="T11"/>
                      </a:cxn>
                      <a:cxn ang="T100">
                        <a:pos x="T12" y="T13"/>
                      </a:cxn>
                      <a:cxn ang="T101">
                        <a:pos x="T14" y="T15"/>
                      </a:cxn>
                      <a:cxn ang="T102">
                        <a:pos x="T16" y="T17"/>
                      </a:cxn>
                      <a:cxn ang="T103">
                        <a:pos x="T18" y="T19"/>
                      </a:cxn>
                      <a:cxn ang="T104">
                        <a:pos x="T20" y="T21"/>
                      </a:cxn>
                      <a:cxn ang="T105">
                        <a:pos x="T22" y="T23"/>
                      </a:cxn>
                      <a:cxn ang="T106">
                        <a:pos x="T24" y="T25"/>
                      </a:cxn>
                      <a:cxn ang="T107">
                        <a:pos x="T26" y="T27"/>
                      </a:cxn>
                      <a:cxn ang="T108">
                        <a:pos x="T28" y="T29"/>
                      </a:cxn>
                      <a:cxn ang="T109">
                        <a:pos x="T30" y="T31"/>
                      </a:cxn>
                      <a:cxn ang="T110">
                        <a:pos x="T32" y="T33"/>
                      </a:cxn>
                      <a:cxn ang="T111">
                        <a:pos x="T34" y="T35"/>
                      </a:cxn>
                      <a:cxn ang="T112">
                        <a:pos x="T36" y="T37"/>
                      </a:cxn>
                      <a:cxn ang="T113">
                        <a:pos x="T38" y="T39"/>
                      </a:cxn>
                      <a:cxn ang="T114">
                        <a:pos x="T40" y="T41"/>
                      </a:cxn>
                      <a:cxn ang="T115">
                        <a:pos x="T42" y="T43"/>
                      </a:cxn>
                      <a:cxn ang="T116">
                        <a:pos x="T44" y="T45"/>
                      </a:cxn>
                      <a:cxn ang="T117">
                        <a:pos x="T46" y="T47"/>
                      </a:cxn>
                      <a:cxn ang="T118">
                        <a:pos x="T48" y="T49"/>
                      </a:cxn>
                      <a:cxn ang="T119">
                        <a:pos x="T50" y="T51"/>
                      </a:cxn>
                      <a:cxn ang="T120">
                        <a:pos x="T52" y="T53"/>
                      </a:cxn>
                      <a:cxn ang="T121">
                        <a:pos x="T54" y="T55"/>
                      </a:cxn>
                      <a:cxn ang="T122">
                        <a:pos x="T56" y="T57"/>
                      </a:cxn>
                      <a:cxn ang="T123">
                        <a:pos x="T58" y="T59"/>
                      </a:cxn>
                      <a:cxn ang="T124">
                        <a:pos x="T60" y="T61"/>
                      </a:cxn>
                      <a:cxn ang="T125">
                        <a:pos x="T62" y="T63"/>
                      </a:cxn>
                      <a:cxn ang="T126">
                        <a:pos x="T64" y="T65"/>
                      </a:cxn>
                      <a:cxn ang="T127">
                        <a:pos x="T66" y="T67"/>
                      </a:cxn>
                      <a:cxn ang="T128">
                        <a:pos x="T68" y="T69"/>
                      </a:cxn>
                      <a:cxn ang="T129">
                        <a:pos x="T70" y="T71"/>
                      </a:cxn>
                      <a:cxn ang="T130">
                        <a:pos x="T72" y="T73"/>
                      </a:cxn>
                      <a:cxn ang="T131">
                        <a:pos x="T74" y="T75"/>
                      </a:cxn>
                      <a:cxn ang="T132">
                        <a:pos x="T76" y="T77"/>
                      </a:cxn>
                      <a:cxn ang="T133">
                        <a:pos x="T78" y="T79"/>
                      </a:cxn>
                      <a:cxn ang="T134">
                        <a:pos x="T80" y="T81"/>
                      </a:cxn>
                      <a:cxn ang="T135">
                        <a:pos x="T82" y="T83"/>
                      </a:cxn>
                      <a:cxn ang="T136">
                        <a:pos x="T84" y="T85"/>
                      </a:cxn>
                      <a:cxn ang="T137">
                        <a:pos x="T86" y="T87"/>
                      </a:cxn>
                      <a:cxn ang="T138">
                        <a:pos x="T88" y="T89"/>
                      </a:cxn>
                      <a:cxn ang="T139">
                        <a:pos x="T90" y="T91"/>
                      </a:cxn>
                      <a:cxn ang="T140">
                        <a:pos x="T92" y="T93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grpSp>
                <p:nvGrpSpPr>
                  <p:cNvPr id="38" name="Group 10">
                    <a:extLst>
                      <a:ext uri="{FF2B5EF4-FFF2-40B4-BE49-F238E27FC236}">
                        <a16:creationId xmlns:a16="http://schemas.microsoft.com/office/drawing/2014/main" id="{B1AE6318-70A3-4E91-8CAA-09CD1655EAC0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39" name="Freeform 11">
                      <a:extLst>
                        <a:ext uri="{FF2B5EF4-FFF2-40B4-BE49-F238E27FC236}">
                          <a16:creationId xmlns:a16="http://schemas.microsoft.com/office/drawing/2014/main" id="{33495D07-CD1A-48C9-B456-69BE013C4645}"/>
                        </a:ext>
                      </a:extLst>
                    </p:cNvPr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>
                        <a:gd name="T0" fmla="*/ 4310 w 4251"/>
                        <a:gd name="T1" fmla="*/ 3237 h 3794"/>
                        <a:gd name="T2" fmla="*/ 4268 w 4251"/>
                        <a:gd name="T3" fmla="*/ 2961 h 3794"/>
                        <a:gd name="T4" fmla="*/ 4185 w 4251"/>
                        <a:gd name="T5" fmla="*/ 2679 h 3794"/>
                        <a:gd name="T6" fmla="*/ 4060 w 4251"/>
                        <a:gd name="T7" fmla="*/ 2391 h 3794"/>
                        <a:gd name="T8" fmla="*/ 3905 w 4251"/>
                        <a:gd name="T9" fmla="*/ 2098 h 3794"/>
                        <a:gd name="T10" fmla="*/ 3714 w 4251"/>
                        <a:gd name="T11" fmla="*/ 1810 h 3794"/>
                        <a:gd name="T12" fmla="*/ 3493 w 4251"/>
                        <a:gd name="T13" fmla="*/ 1528 h 3794"/>
                        <a:gd name="T14" fmla="*/ 3243 w 4251"/>
                        <a:gd name="T15" fmla="*/ 1252 h 3794"/>
                        <a:gd name="T16" fmla="*/ 2903 w 4251"/>
                        <a:gd name="T17" fmla="*/ 935 h 3794"/>
                        <a:gd name="T18" fmla="*/ 2471 w 4251"/>
                        <a:gd name="T19" fmla="*/ 605 h 3794"/>
                        <a:gd name="T20" fmla="*/ 2021 w 4251"/>
                        <a:gd name="T21" fmla="*/ 341 h 3794"/>
                        <a:gd name="T22" fmla="*/ 1574 w 4251"/>
                        <a:gd name="T23" fmla="*/ 143 h 3794"/>
                        <a:gd name="T24" fmla="*/ 1139 w 4251"/>
                        <a:gd name="T25" fmla="*/ 35 h 3794"/>
                        <a:gd name="T26" fmla="*/ 751 w 4251"/>
                        <a:gd name="T27" fmla="*/ 0 h 3794"/>
                        <a:gd name="T28" fmla="*/ 406 w 4251"/>
                        <a:gd name="T29" fmla="*/ 47 h 3794"/>
                        <a:gd name="T30" fmla="*/ 120 w 4251"/>
                        <a:gd name="T31" fmla="*/ 173 h 3794"/>
                        <a:gd name="T32" fmla="*/ 0 w 4251"/>
                        <a:gd name="T33" fmla="*/ 269 h 3794"/>
                        <a:gd name="T34" fmla="*/ 268 w 4251"/>
                        <a:gd name="T35" fmla="*/ 101 h 3794"/>
                        <a:gd name="T36" fmla="*/ 596 w 4251"/>
                        <a:gd name="T37" fmla="*/ 18 h 3794"/>
                        <a:gd name="T38" fmla="*/ 972 w 4251"/>
                        <a:gd name="T39" fmla="*/ 18 h 3794"/>
                        <a:gd name="T40" fmla="*/ 1377 w 4251"/>
                        <a:gd name="T41" fmla="*/ 95 h 3794"/>
                        <a:gd name="T42" fmla="*/ 1808 w 4251"/>
                        <a:gd name="T43" fmla="*/ 245 h 3794"/>
                        <a:gd name="T44" fmla="*/ 2247 w 4251"/>
                        <a:gd name="T45" fmla="*/ 467 h 3794"/>
                        <a:gd name="T46" fmla="*/ 2683 w 4251"/>
                        <a:gd name="T47" fmla="*/ 761 h 3794"/>
                        <a:gd name="T48" fmla="*/ 3106 w 4251"/>
                        <a:gd name="T49" fmla="*/ 1120 h 3794"/>
                        <a:gd name="T50" fmla="*/ 3368 w 4251"/>
                        <a:gd name="T51" fmla="*/ 1390 h 3794"/>
                        <a:gd name="T52" fmla="*/ 3607 w 4251"/>
                        <a:gd name="T53" fmla="*/ 1666 h 3794"/>
                        <a:gd name="T54" fmla="*/ 3814 w 4251"/>
                        <a:gd name="T55" fmla="*/ 1954 h 3794"/>
                        <a:gd name="T56" fmla="*/ 3982 w 4251"/>
                        <a:gd name="T57" fmla="*/ 2247 h 3794"/>
                        <a:gd name="T58" fmla="*/ 4122 w 4251"/>
                        <a:gd name="T59" fmla="*/ 2535 h 3794"/>
                        <a:gd name="T60" fmla="*/ 4227 w 4251"/>
                        <a:gd name="T61" fmla="*/ 2823 h 3794"/>
                        <a:gd name="T62" fmla="*/ 4286 w 4251"/>
                        <a:gd name="T63" fmla="*/ 3105 h 3794"/>
                        <a:gd name="T64" fmla="*/ 4310 w 4251"/>
                        <a:gd name="T65" fmla="*/ 3368 h 3794"/>
                        <a:gd name="T66" fmla="*/ 4298 w 4251"/>
                        <a:gd name="T67" fmla="*/ 3590 h 3794"/>
                        <a:gd name="T68" fmla="*/ 4250 w 4251"/>
                        <a:gd name="T69" fmla="*/ 3794 h 3794"/>
                        <a:gd name="T70" fmla="*/ 4280 w 4251"/>
                        <a:gd name="T71" fmla="*/ 3692 h 3794"/>
                        <a:gd name="T72" fmla="*/ 4310 w 4251"/>
                        <a:gd name="T73" fmla="*/ 3482 h 3794"/>
                        <a:gd name="T74" fmla="*/ 4316 w 4251"/>
                        <a:gd name="T75" fmla="*/ 3368 h 3794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</a:gdLst>
                      <a:ahLst/>
                      <a:cxnLst>
                        <a:cxn ang="T76">
                          <a:pos x="T0" y="T1"/>
                        </a:cxn>
                        <a:cxn ang="T77">
                          <a:pos x="T2" y="T3"/>
                        </a:cxn>
                        <a:cxn ang="T78">
                          <a:pos x="T4" y="T5"/>
                        </a:cxn>
                        <a:cxn ang="T79">
                          <a:pos x="T6" y="T7"/>
                        </a:cxn>
                        <a:cxn ang="T80">
                          <a:pos x="T8" y="T9"/>
                        </a:cxn>
                        <a:cxn ang="T81">
                          <a:pos x="T10" y="T11"/>
                        </a:cxn>
                        <a:cxn ang="T82">
                          <a:pos x="T12" y="T13"/>
                        </a:cxn>
                        <a:cxn ang="T83">
                          <a:pos x="T14" y="T15"/>
                        </a:cxn>
                        <a:cxn ang="T84">
                          <a:pos x="T16" y="T17"/>
                        </a:cxn>
                        <a:cxn ang="T85">
                          <a:pos x="T18" y="T19"/>
                        </a:cxn>
                        <a:cxn ang="T86">
                          <a:pos x="T20" y="T21"/>
                        </a:cxn>
                        <a:cxn ang="T87">
                          <a:pos x="T22" y="T23"/>
                        </a:cxn>
                        <a:cxn ang="T88">
                          <a:pos x="T24" y="T25"/>
                        </a:cxn>
                        <a:cxn ang="T89">
                          <a:pos x="T26" y="T27"/>
                        </a:cxn>
                        <a:cxn ang="T90">
                          <a:pos x="T28" y="T29"/>
                        </a:cxn>
                        <a:cxn ang="T91">
                          <a:pos x="T30" y="T31"/>
                        </a:cxn>
                        <a:cxn ang="T92">
                          <a:pos x="T32" y="T33"/>
                        </a:cxn>
                        <a:cxn ang="T93">
                          <a:pos x="T34" y="T35"/>
                        </a:cxn>
                        <a:cxn ang="T94">
                          <a:pos x="T36" y="T37"/>
                        </a:cxn>
                        <a:cxn ang="T95">
                          <a:pos x="T38" y="T39"/>
                        </a:cxn>
                        <a:cxn ang="T96">
                          <a:pos x="T40" y="T41"/>
                        </a:cxn>
                        <a:cxn ang="T97">
                          <a:pos x="T42" y="T43"/>
                        </a:cxn>
                        <a:cxn ang="T98">
                          <a:pos x="T44" y="T45"/>
                        </a:cxn>
                        <a:cxn ang="T99">
                          <a:pos x="T46" y="T47"/>
                        </a:cxn>
                        <a:cxn ang="T100">
                          <a:pos x="T48" y="T49"/>
                        </a:cxn>
                        <a:cxn ang="T101">
                          <a:pos x="T50" y="T51"/>
                        </a:cxn>
                        <a:cxn ang="T102">
                          <a:pos x="T52" y="T53"/>
                        </a:cxn>
                        <a:cxn ang="T103">
                          <a:pos x="T54" y="T55"/>
                        </a:cxn>
                        <a:cxn ang="T104">
                          <a:pos x="T56" y="T57"/>
                        </a:cxn>
                        <a:cxn ang="T105">
                          <a:pos x="T58" y="T59"/>
                        </a:cxn>
                        <a:cxn ang="T106">
                          <a:pos x="T60" y="T61"/>
                        </a:cxn>
                        <a:cxn ang="T107">
                          <a:pos x="T62" y="T63"/>
                        </a:cxn>
                        <a:cxn ang="T108">
                          <a:pos x="T64" y="T65"/>
                        </a:cxn>
                        <a:cxn ang="T109">
                          <a:pos x="T66" y="T67"/>
                        </a:cxn>
                        <a:cxn ang="T110">
                          <a:pos x="T68" y="T69"/>
                        </a:cxn>
                        <a:cxn ang="T111">
                          <a:pos x="T70" y="T71"/>
                        </a:cxn>
                        <a:cxn ang="T112">
                          <a:pos x="T72" y="T73"/>
                        </a:cxn>
                        <a:cxn ang="T113">
                          <a:pos x="T74" y="T75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grpSp>
                  <p:nvGrpSpPr>
                    <p:cNvPr id="40" name="Group 12">
                      <a:extLst>
                        <a:ext uri="{FF2B5EF4-FFF2-40B4-BE49-F238E27FC236}">
                          <a16:creationId xmlns:a16="http://schemas.microsoft.com/office/drawing/2014/main" id="{50263E07-C98C-462F-B2DA-2436BEAE7539}"/>
                        </a:ext>
                      </a:extLst>
                    </p:cNvPr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41" name="Freeform 13">
                        <a:extLst>
                          <a:ext uri="{FF2B5EF4-FFF2-40B4-BE49-F238E27FC236}">
                            <a16:creationId xmlns:a16="http://schemas.microsoft.com/office/drawing/2014/main" id="{E2AE753C-DB83-4908-939F-79E05B7D4ACE}"/>
                          </a:ext>
                        </a:extLst>
                      </p:cNvPr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>
                          <a:gd name="T0" fmla="*/ 166 w 4108"/>
                          <a:gd name="T1" fmla="*/ 186 h 3657"/>
                          <a:gd name="T2" fmla="*/ 447 w 4108"/>
                          <a:gd name="T3" fmla="*/ 54 h 3657"/>
                          <a:gd name="T4" fmla="*/ 781 w 4108"/>
                          <a:gd name="T5" fmla="*/ 6 h 3657"/>
                          <a:gd name="T6" fmla="*/ 1156 w 4108"/>
                          <a:gd name="T7" fmla="*/ 36 h 3657"/>
                          <a:gd name="T8" fmla="*/ 1562 w 4108"/>
                          <a:gd name="T9" fmla="*/ 144 h 3657"/>
                          <a:gd name="T10" fmla="*/ 1979 w 4108"/>
                          <a:gd name="T11" fmla="*/ 324 h 3657"/>
                          <a:gd name="T12" fmla="*/ 2407 w 4108"/>
                          <a:gd name="T13" fmla="*/ 570 h 3657"/>
                          <a:gd name="T14" fmla="*/ 2825 w 4108"/>
                          <a:gd name="T15" fmla="*/ 888 h 3657"/>
                          <a:gd name="T16" fmla="*/ 3153 w 4108"/>
                          <a:gd name="T17" fmla="*/ 1193 h 3657"/>
                          <a:gd name="T18" fmla="*/ 3391 w 4108"/>
                          <a:gd name="T19" fmla="*/ 1451 h 3657"/>
                          <a:gd name="T20" fmla="*/ 3595 w 4108"/>
                          <a:gd name="T21" fmla="*/ 1721 h 3657"/>
                          <a:gd name="T22" fmla="*/ 3779 w 4108"/>
                          <a:gd name="T23" fmla="*/ 1997 h 3657"/>
                          <a:gd name="T24" fmla="*/ 3923 w 4108"/>
                          <a:gd name="T25" fmla="*/ 2272 h 3657"/>
                          <a:gd name="T26" fmla="*/ 4041 w 4108"/>
                          <a:gd name="T27" fmla="*/ 2548 h 3657"/>
                          <a:gd name="T28" fmla="*/ 4125 w 4108"/>
                          <a:gd name="T29" fmla="*/ 2818 h 3657"/>
                          <a:gd name="T30" fmla="*/ 4167 w 4108"/>
                          <a:gd name="T31" fmla="*/ 3070 h 3657"/>
                          <a:gd name="T32" fmla="*/ 4167 w 4108"/>
                          <a:gd name="T33" fmla="*/ 3321 h 3657"/>
                          <a:gd name="T34" fmla="*/ 4125 w 4108"/>
                          <a:gd name="T35" fmla="*/ 3549 h 3657"/>
                          <a:gd name="T36" fmla="*/ 4095 w 4108"/>
                          <a:gd name="T37" fmla="*/ 3657 h 3657"/>
                          <a:gd name="T38" fmla="*/ 4155 w 4108"/>
                          <a:gd name="T39" fmla="*/ 3447 h 3657"/>
                          <a:gd name="T40" fmla="*/ 4173 w 4108"/>
                          <a:gd name="T41" fmla="*/ 3213 h 3657"/>
                          <a:gd name="T42" fmla="*/ 4167 w 4108"/>
                          <a:gd name="T43" fmla="*/ 3070 h 3657"/>
                          <a:gd name="T44" fmla="*/ 4125 w 4108"/>
                          <a:gd name="T45" fmla="*/ 2812 h 3657"/>
                          <a:gd name="T46" fmla="*/ 4047 w 4108"/>
                          <a:gd name="T47" fmla="*/ 2548 h 3657"/>
                          <a:gd name="T48" fmla="*/ 3929 w 4108"/>
                          <a:gd name="T49" fmla="*/ 2272 h 3657"/>
                          <a:gd name="T50" fmla="*/ 3785 w 4108"/>
                          <a:gd name="T51" fmla="*/ 1997 h 3657"/>
                          <a:gd name="T52" fmla="*/ 3601 w 4108"/>
                          <a:gd name="T53" fmla="*/ 1721 h 3657"/>
                          <a:gd name="T54" fmla="*/ 3397 w 4108"/>
                          <a:gd name="T55" fmla="*/ 1451 h 3657"/>
                          <a:gd name="T56" fmla="*/ 3159 w 4108"/>
                          <a:gd name="T57" fmla="*/ 1187 h 3657"/>
                          <a:gd name="T58" fmla="*/ 2837 w 4108"/>
                          <a:gd name="T59" fmla="*/ 888 h 3657"/>
                          <a:gd name="T60" fmla="*/ 2426 w 4108"/>
                          <a:gd name="T61" fmla="*/ 576 h 3657"/>
                          <a:gd name="T62" fmla="*/ 1997 w 4108"/>
                          <a:gd name="T63" fmla="*/ 330 h 3657"/>
                          <a:gd name="T64" fmla="*/ 1568 w 4108"/>
                          <a:gd name="T65" fmla="*/ 144 h 3657"/>
                          <a:gd name="T66" fmla="*/ 1150 w 4108"/>
                          <a:gd name="T67" fmla="*/ 30 h 3657"/>
                          <a:gd name="T68" fmla="*/ 763 w 4108"/>
                          <a:gd name="T69" fmla="*/ 0 h 3657"/>
                          <a:gd name="T70" fmla="*/ 436 w 4108"/>
                          <a:gd name="T71" fmla="*/ 54 h 3657"/>
                          <a:gd name="T72" fmla="*/ 166 w 4108"/>
                          <a:gd name="T73" fmla="*/ 186 h 3657"/>
                          <a:gd name="T74" fmla="*/ 24 w 4108"/>
                          <a:gd name="T75" fmla="*/ 306 h 3657"/>
                          <a:gd name="T76" fmla="*/ 0 w 4108"/>
                          <a:gd name="T77" fmla="*/ 336 h 3657"/>
                          <a:gd name="T78" fmla="*/ 48 w 4108"/>
                          <a:gd name="T79" fmla="*/ 282 h 3657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</a:gdLst>
                        <a:ahLst/>
                        <a:cxnLst>
                          <a:cxn ang="T80">
                            <a:pos x="T0" y="T1"/>
                          </a:cxn>
                          <a:cxn ang="T81">
                            <a:pos x="T2" y="T3"/>
                          </a:cxn>
                          <a:cxn ang="T82">
                            <a:pos x="T4" y="T5"/>
                          </a:cxn>
                          <a:cxn ang="T83">
                            <a:pos x="T6" y="T7"/>
                          </a:cxn>
                          <a:cxn ang="T84">
                            <a:pos x="T8" y="T9"/>
                          </a:cxn>
                          <a:cxn ang="T85">
                            <a:pos x="T10" y="T11"/>
                          </a:cxn>
                          <a:cxn ang="T86">
                            <a:pos x="T12" y="T13"/>
                          </a:cxn>
                          <a:cxn ang="T87">
                            <a:pos x="T14" y="T15"/>
                          </a:cxn>
                          <a:cxn ang="T88">
                            <a:pos x="T16" y="T17"/>
                          </a:cxn>
                          <a:cxn ang="T89">
                            <a:pos x="T18" y="T19"/>
                          </a:cxn>
                          <a:cxn ang="T90">
                            <a:pos x="T20" y="T21"/>
                          </a:cxn>
                          <a:cxn ang="T91">
                            <a:pos x="T22" y="T23"/>
                          </a:cxn>
                          <a:cxn ang="T92">
                            <a:pos x="T24" y="T25"/>
                          </a:cxn>
                          <a:cxn ang="T93">
                            <a:pos x="T26" y="T27"/>
                          </a:cxn>
                          <a:cxn ang="T94">
                            <a:pos x="T28" y="T29"/>
                          </a:cxn>
                          <a:cxn ang="T95">
                            <a:pos x="T30" y="T31"/>
                          </a:cxn>
                          <a:cxn ang="T96">
                            <a:pos x="T32" y="T33"/>
                          </a:cxn>
                          <a:cxn ang="T97">
                            <a:pos x="T34" y="T35"/>
                          </a:cxn>
                          <a:cxn ang="T98">
                            <a:pos x="T36" y="T37"/>
                          </a:cxn>
                          <a:cxn ang="T99">
                            <a:pos x="T38" y="T39"/>
                          </a:cxn>
                          <a:cxn ang="T100">
                            <a:pos x="T40" y="T41"/>
                          </a:cxn>
                          <a:cxn ang="T101">
                            <a:pos x="T42" y="T43"/>
                          </a:cxn>
                          <a:cxn ang="T102">
                            <a:pos x="T44" y="T45"/>
                          </a:cxn>
                          <a:cxn ang="T103">
                            <a:pos x="T46" y="T47"/>
                          </a:cxn>
                          <a:cxn ang="T104">
                            <a:pos x="T48" y="T49"/>
                          </a:cxn>
                          <a:cxn ang="T105">
                            <a:pos x="T50" y="T51"/>
                          </a:cxn>
                          <a:cxn ang="T106">
                            <a:pos x="T52" y="T53"/>
                          </a:cxn>
                          <a:cxn ang="T107">
                            <a:pos x="T54" y="T55"/>
                          </a:cxn>
                          <a:cxn ang="T108">
                            <a:pos x="T56" y="T57"/>
                          </a:cxn>
                          <a:cxn ang="T109">
                            <a:pos x="T58" y="T59"/>
                          </a:cxn>
                          <a:cxn ang="T110">
                            <a:pos x="T60" y="T61"/>
                          </a:cxn>
                          <a:cxn ang="T111">
                            <a:pos x="T62" y="T63"/>
                          </a:cxn>
                          <a:cxn ang="T112">
                            <a:pos x="T64" y="T65"/>
                          </a:cxn>
                          <a:cxn ang="T113">
                            <a:pos x="T66" y="T67"/>
                          </a:cxn>
                          <a:cxn ang="T114">
                            <a:pos x="T68" y="T69"/>
                          </a:cxn>
                          <a:cxn ang="T115">
                            <a:pos x="T70" y="T71"/>
                          </a:cxn>
                          <a:cxn ang="T116">
                            <a:pos x="T72" y="T73"/>
                          </a:cxn>
                          <a:cxn ang="T117">
                            <a:pos x="T74" y="T75"/>
                          </a:cxn>
                          <a:cxn ang="T118">
                            <a:pos x="T76" y="T77"/>
                          </a:cxn>
                          <a:cxn ang="T119">
                            <a:pos x="T78" y="T79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it-IT"/>
                      </a:p>
                    </p:txBody>
                  </p:sp>
                  <p:grpSp>
                    <p:nvGrpSpPr>
                      <p:cNvPr id="42" name="Group 14">
                        <a:extLst>
                          <a:ext uri="{FF2B5EF4-FFF2-40B4-BE49-F238E27FC236}">
                            <a16:creationId xmlns:a16="http://schemas.microsoft.com/office/drawing/2014/main" id="{A5155B90-157D-4F4F-A316-05E7FC5D9469}"/>
                          </a:ext>
                        </a:extLst>
                      </p:cNvPr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43" name="Line 15">
                          <a:extLst>
                            <a:ext uri="{FF2B5EF4-FFF2-40B4-BE49-F238E27FC236}">
                              <a16:creationId xmlns:a16="http://schemas.microsoft.com/office/drawing/2014/main" id="{CCD8638D-32C4-434B-B4FD-39D8E440536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4" name="Line 16">
                          <a:extLst>
                            <a:ext uri="{FF2B5EF4-FFF2-40B4-BE49-F238E27FC236}">
                              <a16:creationId xmlns:a16="http://schemas.microsoft.com/office/drawing/2014/main" id="{E174EC2C-246F-4604-8620-AD0082B8F22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5" name="Line 17">
                          <a:extLst>
                            <a:ext uri="{FF2B5EF4-FFF2-40B4-BE49-F238E27FC236}">
                              <a16:creationId xmlns:a16="http://schemas.microsoft.com/office/drawing/2014/main" id="{DF6A33BD-6044-4947-B15C-C6E7F45A2BB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6" name="Line 18">
                          <a:extLst>
                            <a:ext uri="{FF2B5EF4-FFF2-40B4-BE49-F238E27FC236}">
                              <a16:creationId xmlns:a16="http://schemas.microsoft.com/office/drawing/2014/main" id="{96005E29-31CE-4A47-B44D-39F21D79541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7" name="Line 19">
                          <a:extLst>
                            <a:ext uri="{FF2B5EF4-FFF2-40B4-BE49-F238E27FC236}">
                              <a16:creationId xmlns:a16="http://schemas.microsoft.com/office/drawing/2014/main" id="{9C14D61B-A1A8-47B4-84B7-C0C68426E30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8" name="Line 20">
                          <a:extLst>
                            <a:ext uri="{FF2B5EF4-FFF2-40B4-BE49-F238E27FC236}">
                              <a16:creationId xmlns:a16="http://schemas.microsoft.com/office/drawing/2014/main" id="{9762100F-5E78-4F98-A06F-02D449B38A6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49" name="Line 21">
                          <a:extLst>
                            <a:ext uri="{FF2B5EF4-FFF2-40B4-BE49-F238E27FC236}">
                              <a16:creationId xmlns:a16="http://schemas.microsoft.com/office/drawing/2014/main" id="{CA965273-7C4F-4DA1-87F6-A1987E80C0E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0" name="Line 22">
                          <a:extLst>
                            <a:ext uri="{FF2B5EF4-FFF2-40B4-BE49-F238E27FC236}">
                              <a16:creationId xmlns:a16="http://schemas.microsoft.com/office/drawing/2014/main" id="{90B45BED-CE95-47D3-9481-AA73CDAFD65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1" name="Line 23">
                          <a:extLst>
                            <a:ext uri="{FF2B5EF4-FFF2-40B4-BE49-F238E27FC236}">
                              <a16:creationId xmlns:a16="http://schemas.microsoft.com/office/drawing/2014/main" id="{E4FA5CFF-20B3-43F0-AE27-5312B9E197F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2" name="Line 24">
                          <a:extLst>
                            <a:ext uri="{FF2B5EF4-FFF2-40B4-BE49-F238E27FC236}">
                              <a16:creationId xmlns:a16="http://schemas.microsoft.com/office/drawing/2014/main" id="{DD30FEC9-AB52-47A2-B895-B0DA564068F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3" name="Line 25">
                          <a:extLst>
                            <a:ext uri="{FF2B5EF4-FFF2-40B4-BE49-F238E27FC236}">
                              <a16:creationId xmlns:a16="http://schemas.microsoft.com/office/drawing/2014/main" id="{66D0ACAF-AD12-42C1-85C8-32C573DB992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4" name="Line 26">
                          <a:extLst>
                            <a:ext uri="{FF2B5EF4-FFF2-40B4-BE49-F238E27FC236}">
                              <a16:creationId xmlns:a16="http://schemas.microsoft.com/office/drawing/2014/main" id="{AF0BD3D1-3B96-4F81-A7B9-9CF50D2849A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5" name="Line 27">
                          <a:extLst>
                            <a:ext uri="{FF2B5EF4-FFF2-40B4-BE49-F238E27FC236}">
                              <a16:creationId xmlns:a16="http://schemas.microsoft.com/office/drawing/2014/main" id="{AC5016BF-F7E8-46D9-B657-2C451A3F720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6" name="Line 28">
                          <a:extLst>
                            <a:ext uri="{FF2B5EF4-FFF2-40B4-BE49-F238E27FC236}">
                              <a16:creationId xmlns:a16="http://schemas.microsoft.com/office/drawing/2014/main" id="{C61A2BB7-B181-4163-A701-FE1081154D2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7" name="Line 29">
                          <a:extLst>
                            <a:ext uri="{FF2B5EF4-FFF2-40B4-BE49-F238E27FC236}">
                              <a16:creationId xmlns:a16="http://schemas.microsoft.com/office/drawing/2014/main" id="{F5CDA853-2E61-41F1-BFEA-F3929B3510E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8" name="Line 30">
                          <a:extLst>
                            <a:ext uri="{FF2B5EF4-FFF2-40B4-BE49-F238E27FC236}">
                              <a16:creationId xmlns:a16="http://schemas.microsoft.com/office/drawing/2014/main" id="{24FB6518-1405-4579-AD63-246A931BF47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9" name="Line 31">
                          <a:extLst>
                            <a:ext uri="{FF2B5EF4-FFF2-40B4-BE49-F238E27FC236}">
                              <a16:creationId xmlns:a16="http://schemas.microsoft.com/office/drawing/2014/main" id="{ED24D33F-C197-47FA-AFCE-F7232972F57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" name="Line 32">
                          <a:extLst>
                            <a:ext uri="{FF2B5EF4-FFF2-40B4-BE49-F238E27FC236}">
                              <a16:creationId xmlns:a16="http://schemas.microsoft.com/office/drawing/2014/main" id="{16939446-4FE5-4F07-A458-99D4D64B685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" name="Line 33">
                          <a:extLst>
                            <a:ext uri="{FF2B5EF4-FFF2-40B4-BE49-F238E27FC236}">
                              <a16:creationId xmlns:a16="http://schemas.microsoft.com/office/drawing/2014/main" id="{4C28ADD3-10A2-4275-82EC-E4C3BEC7A1C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" name="Line 34">
                          <a:extLst>
                            <a:ext uri="{FF2B5EF4-FFF2-40B4-BE49-F238E27FC236}">
                              <a16:creationId xmlns:a16="http://schemas.microsoft.com/office/drawing/2014/main" id="{AC5C5327-A435-4BCB-9D17-128E0ABFB14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" name="Line 35">
                          <a:extLst>
                            <a:ext uri="{FF2B5EF4-FFF2-40B4-BE49-F238E27FC236}">
                              <a16:creationId xmlns:a16="http://schemas.microsoft.com/office/drawing/2014/main" id="{40E6FB03-A771-4D75-8ADA-5C7E7475A58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4" name="Line 36">
                          <a:extLst>
                            <a:ext uri="{FF2B5EF4-FFF2-40B4-BE49-F238E27FC236}">
                              <a16:creationId xmlns:a16="http://schemas.microsoft.com/office/drawing/2014/main" id="{448C9F5C-FD3A-41AE-B3C8-7E18F47BFA8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5" name="Line 37">
                          <a:extLst>
                            <a:ext uri="{FF2B5EF4-FFF2-40B4-BE49-F238E27FC236}">
                              <a16:creationId xmlns:a16="http://schemas.microsoft.com/office/drawing/2014/main" id="{F02E4555-E46E-4793-9F1C-EA56D6BAFA7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6" name="Line 38">
                          <a:extLst>
                            <a:ext uri="{FF2B5EF4-FFF2-40B4-BE49-F238E27FC236}">
                              <a16:creationId xmlns:a16="http://schemas.microsoft.com/office/drawing/2014/main" id="{C19630EA-9DCE-4F35-910B-4B26767C1BC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7" name="Line 39">
                          <a:extLst>
                            <a:ext uri="{FF2B5EF4-FFF2-40B4-BE49-F238E27FC236}">
                              <a16:creationId xmlns:a16="http://schemas.microsoft.com/office/drawing/2014/main" id="{348F1809-9088-4AF8-8E5C-4EA9F0FCBF0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8" name="Line 40">
                          <a:extLst>
                            <a:ext uri="{FF2B5EF4-FFF2-40B4-BE49-F238E27FC236}">
                              <a16:creationId xmlns:a16="http://schemas.microsoft.com/office/drawing/2014/main" id="{95DD4AE5-2815-42A3-AEFE-F5083C48D89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9" name="Line 41">
                          <a:extLst>
                            <a:ext uri="{FF2B5EF4-FFF2-40B4-BE49-F238E27FC236}">
                              <a16:creationId xmlns:a16="http://schemas.microsoft.com/office/drawing/2014/main" id="{52ABB0E4-8037-42E4-8F8B-A359A1F750E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0" name="Line 42">
                          <a:extLst>
                            <a:ext uri="{FF2B5EF4-FFF2-40B4-BE49-F238E27FC236}">
                              <a16:creationId xmlns:a16="http://schemas.microsoft.com/office/drawing/2014/main" id="{98ACFCA8-830A-485C-A194-46659FF35FF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1" name="Line 43">
                          <a:extLst>
                            <a:ext uri="{FF2B5EF4-FFF2-40B4-BE49-F238E27FC236}">
                              <a16:creationId xmlns:a16="http://schemas.microsoft.com/office/drawing/2014/main" id="{CE34390E-B133-43E6-97CA-394690955CF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2" name="Line 44">
                          <a:extLst>
                            <a:ext uri="{FF2B5EF4-FFF2-40B4-BE49-F238E27FC236}">
                              <a16:creationId xmlns:a16="http://schemas.microsoft.com/office/drawing/2014/main" id="{056D871A-4DDE-4386-828A-9B228A7CA74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3" name="Line 45">
                          <a:extLst>
                            <a:ext uri="{FF2B5EF4-FFF2-40B4-BE49-F238E27FC236}">
                              <a16:creationId xmlns:a16="http://schemas.microsoft.com/office/drawing/2014/main" id="{4FD32976-281B-4B2B-9CD2-AF481955C29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4" name="Line 46">
                          <a:extLst>
                            <a:ext uri="{FF2B5EF4-FFF2-40B4-BE49-F238E27FC236}">
                              <a16:creationId xmlns:a16="http://schemas.microsoft.com/office/drawing/2014/main" id="{56174574-3888-4D9A-ADEB-531F045A9D2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5" name="Line 47">
                          <a:extLst>
                            <a:ext uri="{FF2B5EF4-FFF2-40B4-BE49-F238E27FC236}">
                              <a16:creationId xmlns:a16="http://schemas.microsoft.com/office/drawing/2014/main" id="{4B0F24C0-CB7F-440D-9870-A83B2F2B811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6" name="Line 48">
                          <a:extLst>
                            <a:ext uri="{FF2B5EF4-FFF2-40B4-BE49-F238E27FC236}">
                              <a16:creationId xmlns:a16="http://schemas.microsoft.com/office/drawing/2014/main" id="{2B88B668-F16B-4C95-8082-97335A73C19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7" name="Line 49">
                          <a:extLst>
                            <a:ext uri="{FF2B5EF4-FFF2-40B4-BE49-F238E27FC236}">
                              <a16:creationId xmlns:a16="http://schemas.microsoft.com/office/drawing/2014/main" id="{D1C80CFF-45FC-4CB7-8BB4-662229C1FE4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78" name="Freeform 50">
                          <a:extLst>
                            <a:ext uri="{FF2B5EF4-FFF2-40B4-BE49-F238E27FC236}">
                              <a16:creationId xmlns:a16="http://schemas.microsoft.com/office/drawing/2014/main" id="{C64559B3-7918-4D3B-B4F2-8541D5CD4F0B}"/>
                            </a:ext>
                          </a:extLst>
                        </p:cNvPr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>
                            <a:gd name="T0" fmla="*/ 924 w 1537"/>
                            <a:gd name="T1" fmla="*/ 1264 h 1768"/>
                            <a:gd name="T2" fmla="*/ 1073 w 1537"/>
                            <a:gd name="T3" fmla="*/ 1402 h 1768"/>
                            <a:gd name="T4" fmla="*/ 1234 w 1537"/>
                            <a:gd name="T5" fmla="*/ 1528 h 1768"/>
                            <a:gd name="T6" fmla="*/ 1390 w 1537"/>
                            <a:gd name="T7" fmla="*/ 1654 h 1768"/>
                            <a:gd name="T8" fmla="*/ 1556 w 1537"/>
                            <a:gd name="T9" fmla="*/ 1768 h 1768"/>
                            <a:gd name="T10" fmla="*/ 1562 w 1537"/>
                            <a:gd name="T11" fmla="*/ 1768 h 1768"/>
                            <a:gd name="T12" fmla="*/ 1397 w 1537"/>
                            <a:gd name="T13" fmla="*/ 1654 h 1768"/>
                            <a:gd name="T14" fmla="*/ 1240 w 1537"/>
                            <a:gd name="T15" fmla="*/ 1534 h 1768"/>
                            <a:gd name="T16" fmla="*/ 1080 w 1537"/>
                            <a:gd name="T17" fmla="*/ 1402 h 1768"/>
                            <a:gd name="T18" fmla="*/ 930 w 1537"/>
                            <a:gd name="T19" fmla="*/ 1258 h 1768"/>
                            <a:gd name="T20" fmla="*/ 778 w 1537"/>
                            <a:gd name="T21" fmla="*/ 1115 h 1768"/>
                            <a:gd name="T22" fmla="*/ 638 w 1537"/>
                            <a:gd name="T23" fmla="*/ 959 h 1768"/>
                            <a:gd name="T24" fmla="*/ 506 w 1537"/>
                            <a:gd name="T25" fmla="*/ 803 h 1768"/>
                            <a:gd name="T26" fmla="*/ 382 w 1537"/>
                            <a:gd name="T27" fmla="*/ 647 h 1768"/>
                            <a:gd name="T28" fmla="*/ 274 w 1537"/>
                            <a:gd name="T29" fmla="*/ 485 h 1768"/>
                            <a:gd name="T30" fmla="*/ 172 w 1537"/>
                            <a:gd name="T31" fmla="*/ 323 h 1768"/>
                            <a:gd name="T32" fmla="*/ 78 w 1537"/>
                            <a:gd name="T33" fmla="*/ 161 h 1768"/>
                            <a:gd name="T34" fmla="*/ 0 w 1537"/>
                            <a:gd name="T35" fmla="*/ 0 h 1768"/>
                            <a:gd name="T36" fmla="*/ 0 w 1537"/>
                            <a:gd name="T37" fmla="*/ 12 h 1768"/>
                            <a:gd name="T38" fmla="*/ 78 w 1537"/>
                            <a:gd name="T39" fmla="*/ 173 h 1768"/>
                            <a:gd name="T40" fmla="*/ 172 w 1537"/>
                            <a:gd name="T41" fmla="*/ 335 h 1768"/>
                            <a:gd name="T42" fmla="*/ 274 w 1537"/>
                            <a:gd name="T43" fmla="*/ 491 h 1768"/>
                            <a:gd name="T44" fmla="*/ 382 w 1537"/>
                            <a:gd name="T45" fmla="*/ 653 h 1768"/>
                            <a:gd name="T46" fmla="*/ 506 w 1537"/>
                            <a:gd name="T47" fmla="*/ 809 h 1768"/>
                            <a:gd name="T48" fmla="*/ 638 w 1537"/>
                            <a:gd name="T49" fmla="*/ 965 h 1768"/>
                            <a:gd name="T50" fmla="*/ 778 w 1537"/>
                            <a:gd name="T51" fmla="*/ 1121 h 1768"/>
                            <a:gd name="T52" fmla="*/ 924 w 1537"/>
                            <a:gd name="T53" fmla="*/ 1264 h 1768"/>
                            <a:gd name="T54" fmla="*/ 924 w 1537"/>
                            <a:gd name="T55" fmla="*/ 1264 h 1768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60000 65536"/>
                            <a:gd name="T82" fmla="*/ 0 60000 65536"/>
                            <a:gd name="T83" fmla="*/ 0 60000 65536"/>
                          </a:gdLst>
                          <a:ahLst/>
                          <a:cxnLst>
                            <a:cxn ang="T56">
                              <a:pos x="T0" y="T1"/>
                            </a:cxn>
                            <a:cxn ang="T57">
                              <a:pos x="T2" y="T3"/>
                            </a:cxn>
                            <a:cxn ang="T58">
                              <a:pos x="T4" y="T5"/>
                            </a:cxn>
                            <a:cxn ang="T59">
                              <a:pos x="T6" y="T7"/>
                            </a:cxn>
                            <a:cxn ang="T60">
                              <a:pos x="T8" y="T9"/>
                            </a:cxn>
                            <a:cxn ang="T61">
                              <a:pos x="T10" y="T11"/>
                            </a:cxn>
                            <a:cxn ang="T62">
                              <a:pos x="T12" y="T13"/>
                            </a:cxn>
                            <a:cxn ang="T63">
                              <a:pos x="T14" y="T15"/>
                            </a:cxn>
                            <a:cxn ang="T64">
                              <a:pos x="T16" y="T17"/>
                            </a:cxn>
                            <a:cxn ang="T65">
                              <a:pos x="T18" y="T19"/>
                            </a:cxn>
                            <a:cxn ang="T66">
                              <a:pos x="T20" y="T21"/>
                            </a:cxn>
                            <a:cxn ang="T67">
                              <a:pos x="T22" y="T23"/>
                            </a:cxn>
                            <a:cxn ang="T68">
                              <a:pos x="T24" y="T25"/>
                            </a:cxn>
                            <a:cxn ang="T69">
                              <a:pos x="T26" y="T27"/>
                            </a:cxn>
                            <a:cxn ang="T70">
                              <a:pos x="T28" y="T29"/>
                            </a:cxn>
                            <a:cxn ang="T71">
                              <a:pos x="T30" y="T31"/>
                            </a:cxn>
                            <a:cxn ang="T72">
                              <a:pos x="T32" y="T33"/>
                            </a:cxn>
                            <a:cxn ang="T73">
                              <a:pos x="T34" y="T35"/>
                            </a:cxn>
                            <a:cxn ang="T74">
                              <a:pos x="T36" y="T37"/>
                            </a:cxn>
                            <a:cxn ang="T75">
                              <a:pos x="T38" y="T39"/>
                            </a:cxn>
                            <a:cxn ang="T76">
                              <a:pos x="T40" y="T41"/>
                            </a:cxn>
                            <a:cxn ang="T77">
                              <a:pos x="T42" y="T43"/>
                            </a:cxn>
                            <a:cxn ang="T78">
                              <a:pos x="T44" y="T45"/>
                            </a:cxn>
                            <a:cxn ang="T79">
                              <a:pos x="T46" y="T47"/>
                            </a:cxn>
                            <a:cxn ang="T80">
                              <a:pos x="T48" y="T49"/>
                            </a:cxn>
                            <a:cxn ang="T81">
                              <a:pos x="T50" y="T51"/>
                            </a:cxn>
                            <a:cxn ang="T82">
                              <a:pos x="T52" y="T53"/>
                            </a:cxn>
                            <a:cxn ang="T83">
                              <a:pos x="T54" y="T55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grpSp>
                      <p:nvGrpSpPr>
                        <p:cNvPr id="79" name="Group 51">
                          <a:extLst>
                            <a:ext uri="{FF2B5EF4-FFF2-40B4-BE49-F238E27FC236}">
                              <a16:creationId xmlns:a16="http://schemas.microsoft.com/office/drawing/2014/main" id="{09B01E8E-4480-4DC6-9760-39956758AF5E}"/>
                            </a:ext>
                          </a:extLst>
                        </p:cNvPr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0" y="1812"/>
                          <a:ext cx="3672" cy="2049"/>
                          <a:chOff x="5" y="1816"/>
                          <a:chExt cx="3672" cy="2049"/>
                        </a:xfrm>
                      </p:grpSpPr>
                      <p:sp>
                        <p:nvSpPr>
                          <p:cNvPr id="116" name="Oval 52">
                            <a:extLst>
                              <a:ext uri="{FF2B5EF4-FFF2-40B4-BE49-F238E27FC236}">
                                <a16:creationId xmlns:a16="http://schemas.microsoft.com/office/drawing/2014/main" id="{24E2144E-66D6-4A36-A17F-D52EC7CEAE12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8" y="2868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7" name="Oval 53">
                            <a:extLst>
                              <a:ext uri="{FF2B5EF4-FFF2-40B4-BE49-F238E27FC236}">
                                <a16:creationId xmlns:a16="http://schemas.microsoft.com/office/drawing/2014/main" id="{4CC49BC2-363A-44A4-A136-F49D32AB6CBC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8" name="Oval 54">
                            <a:extLst>
                              <a:ext uri="{FF2B5EF4-FFF2-40B4-BE49-F238E27FC236}">
                                <a16:creationId xmlns:a16="http://schemas.microsoft.com/office/drawing/2014/main" id="{C96326E4-B768-47CE-A79B-17280B184977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9" name="Oval 55">
                            <a:extLst>
                              <a:ext uri="{FF2B5EF4-FFF2-40B4-BE49-F238E27FC236}">
                                <a16:creationId xmlns:a16="http://schemas.microsoft.com/office/drawing/2014/main" id="{15C4B72D-7300-4D8D-AB40-84FEE718D2DD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20" name="Oval 56">
                            <a:extLst>
                              <a:ext uri="{FF2B5EF4-FFF2-40B4-BE49-F238E27FC236}">
                                <a16:creationId xmlns:a16="http://schemas.microsoft.com/office/drawing/2014/main" id="{468D5D58-FCF0-4990-B7BC-6307EA4D54AF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5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21" name="Oval 57">
                            <a:extLst>
                              <a:ext uri="{FF2B5EF4-FFF2-40B4-BE49-F238E27FC236}">
                                <a16:creationId xmlns:a16="http://schemas.microsoft.com/office/drawing/2014/main" id="{0493AC6E-1B02-45B6-A7D1-42747DFF3FEA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22" name="Oval 58">
                            <a:extLst>
                              <a:ext uri="{FF2B5EF4-FFF2-40B4-BE49-F238E27FC236}">
                                <a16:creationId xmlns:a16="http://schemas.microsoft.com/office/drawing/2014/main" id="{9A2A6959-90B0-450A-AA2E-0E5E0AA9A8E0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59" y="1864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23" name="Oval 59">
                            <a:extLst>
                              <a:ext uri="{FF2B5EF4-FFF2-40B4-BE49-F238E27FC236}">
                                <a16:creationId xmlns:a16="http://schemas.microsoft.com/office/drawing/2014/main" id="{50787087-F277-4F8D-A6C4-B38696097ED4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24" name="Oval 60">
                            <a:extLst>
                              <a:ext uri="{FF2B5EF4-FFF2-40B4-BE49-F238E27FC236}">
                                <a16:creationId xmlns:a16="http://schemas.microsoft.com/office/drawing/2014/main" id="{9A9F053A-A4B2-4CC7-BA42-682D4C3F762D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01" y="1535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25" name="Oval 61">
                            <a:extLst>
                              <a:ext uri="{FF2B5EF4-FFF2-40B4-BE49-F238E27FC236}">
                                <a16:creationId xmlns:a16="http://schemas.microsoft.com/office/drawing/2014/main" id="{6118BF12-111C-4E7C-ABC3-F3BBBD96DD17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6" y="1356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26" name="Oval 62">
                            <a:extLst>
                              <a:ext uri="{FF2B5EF4-FFF2-40B4-BE49-F238E27FC236}">
                                <a16:creationId xmlns:a16="http://schemas.microsoft.com/office/drawing/2014/main" id="{783754C5-F2F0-4054-9D98-9A37324CAE8D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27" name="Oval 63">
                            <a:extLst>
                              <a:ext uri="{FF2B5EF4-FFF2-40B4-BE49-F238E27FC236}">
                                <a16:creationId xmlns:a16="http://schemas.microsoft.com/office/drawing/2014/main" id="{EC9AEDE6-8A0A-4A45-AE30-B2FCCEE742FD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20" y="1001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</p:grpSp>
                    <p:sp>
                      <p:nvSpPr>
                        <p:cNvPr id="80" name="Line 64">
                          <a:extLst>
                            <a:ext uri="{FF2B5EF4-FFF2-40B4-BE49-F238E27FC236}">
                              <a16:creationId xmlns:a16="http://schemas.microsoft.com/office/drawing/2014/main" id="{CF9D0F06-A43D-461B-94A9-FF5F32D504C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1" name="Line 65">
                          <a:extLst>
                            <a:ext uri="{FF2B5EF4-FFF2-40B4-BE49-F238E27FC236}">
                              <a16:creationId xmlns:a16="http://schemas.microsoft.com/office/drawing/2014/main" id="{08E91EE5-55B5-4975-A0B5-03C2E67CFBB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2" name="Line 66">
                          <a:extLst>
                            <a:ext uri="{FF2B5EF4-FFF2-40B4-BE49-F238E27FC236}">
                              <a16:creationId xmlns:a16="http://schemas.microsoft.com/office/drawing/2014/main" id="{77451423-D1C2-4AF2-B3BA-ABF100330F6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3" name="Line 67">
                          <a:extLst>
                            <a:ext uri="{FF2B5EF4-FFF2-40B4-BE49-F238E27FC236}">
                              <a16:creationId xmlns:a16="http://schemas.microsoft.com/office/drawing/2014/main" id="{A508E87F-9ED7-40E1-AE20-FB24DFBE17F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4" name="Line 68">
                          <a:extLst>
                            <a:ext uri="{FF2B5EF4-FFF2-40B4-BE49-F238E27FC236}">
                              <a16:creationId xmlns:a16="http://schemas.microsoft.com/office/drawing/2014/main" id="{DFBD63B0-E841-4FC7-B9D6-FF80CC11317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5" name="Line 69">
                          <a:extLst>
                            <a:ext uri="{FF2B5EF4-FFF2-40B4-BE49-F238E27FC236}">
                              <a16:creationId xmlns:a16="http://schemas.microsoft.com/office/drawing/2014/main" id="{49DD6923-78F3-4A2A-8860-9B1FD960588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6" name="Line 70">
                          <a:extLst>
                            <a:ext uri="{FF2B5EF4-FFF2-40B4-BE49-F238E27FC236}">
                              <a16:creationId xmlns:a16="http://schemas.microsoft.com/office/drawing/2014/main" id="{9FE21BFA-D4CD-40EE-841B-926088580A1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7" name="Line 71">
                          <a:extLst>
                            <a:ext uri="{FF2B5EF4-FFF2-40B4-BE49-F238E27FC236}">
                              <a16:creationId xmlns:a16="http://schemas.microsoft.com/office/drawing/2014/main" id="{D6E37BE2-96C8-4A5B-AE3E-9B548169D36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8" name="Line 72">
                          <a:extLst>
                            <a:ext uri="{FF2B5EF4-FFF2-40B4-BE49-F238E27FC236}">
                              <a16:creationId xmlns:a16="http://schemas.microsoft.com/office/drawing/2014/main" id="{B0CCE3BF-615C-493E-B136-F92519205CD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89" name="Line 73">
                          <a:extLst>
                            <a:ext uri="{FF2B5EF4-FFF2-40B4-BE49-F238E27FC236}">
                              <a16:creationId xmlns:a16="http://schemas.microsoft.com/office/drawing/2014/main" id="{33010755-A774-4FD8-AA2D-3465C1A8160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0" name="Line 74">
                          <a:extLst>
                            <a:ext uri="{FF2B5EF4-FFF2-40B4-BE49-F238E27FC236}">
                              <a16:creationId xmlns:a16="http://schemas.microsoft.com/office/drawing/2014/main" id="{C3FD21FD-729C-4F2E-847C-BE0280BC783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1" name="Line 75">
                          <a:extLst>
                            <a:ext uri="{FF2B5EF4-FFF2-40B4-BE49-F238E27FC236}">
                              <a16:creationId xmlns:a16="http://schemas.microsoft.com/office/drawing/2014/main" id="{3D313BBC-6267-463F-B731-BA6C786A2E2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2" name="Line 76">
                          <a:extLst>
                            <a:ext uri="{FF2B5EF4-FFF2-40B4-BE49-F238E27FC236}">
                              <a16:creationId xmlns:a16="http://schemas.microsoft.com/office/drawing/2014/main" id="{0AB6EBCF-740F-44FE-816F-906909A08DC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3" name="Line 77">
                          <a:extLst>
                            <a:ext uri="{FF2B5EF4-FFF2-40B4-BE49-F238E27FC236}">
                              <a16:creationId xmlns:a16="http://schemas.microsoft.com/office/drawing/2014/main" id="{A9146A68-10FF-4C34-9519-75B1A6459DA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4" name="Line 78">
                          <a:extLst>
                            <a:ext uri="{FF2B5EF4-FFF2-40B4-BE49-F238E27FC236}">
                              <a16:creationId xmlns:a16="http://schemas.microsoft.com/office/drawing/2014/main" id="{DE3DB54A-A3B5-437A-8348-A7AEDEACAE1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5" name="Line 79">
                          <a:extLst>
                            <a:ext uri="{FF2B5EF4-FFF2-40B4-BE49-F238E27FC236}">
                              <a16:creationId xmlns:a16="http://schemas.microsoft.com/office/drawing/2014/main" id="{071F79C1-37F5-4068-947C-C3CBF60C180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6" name="Line 80">
                          <a:extLst>
                            <a:ext uri="{FF2B5EF4-FFF2-40B4-BE49-F238E27FC236}">
                              <a16:creationId xmlns:a16="http://schemas.microsoft.com/office/drawing/2014/main" id="{63353D5E-4DF7-46F0-AD24-AE99C1618CC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7" name="Line 81">
                          <a:extLst>
                            <a:ext uri="{FF2B5EF4-FFF2-40B4-BE49-F238E27FC236}">
                              <a16:creationId xmlns:a16="http://schemas.microsoft.com/office/drawing/2014/main" id="{B783333F-7823-4755-A9BF-D98A662D029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8" name="Line 82">
                          <a:extLst>
                            <a:ext uri="{FF2B5EF4-FFF2-40B4-BE49-F238E27FC236}">
                              <a16:creationId xmlns:a16="http://schemas.microsoft.com/office/drawing/2014/main" id="{2A758756-17D4-4FF9-A6B4-C187FBD3D25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99" name="Line 83">
                          <a:extLst>
                            <a:ext uri="{FF2B5EF4-FFF2-40B4-BE49-F238E27FC236}">
                              <a16:creationId xmlns:a16="http://schemas.microsoft.com/office/drawing/2014/main" id="{6D499DB5-F77A-4B7F-A9CC-B2A5A3F9C1A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0" name="Line 84">
                          <a:extLst>
                            <a:ext uri="{FF2B5EF4-FFF2-40B4-BE49-F238E27FC236}">
                              <a16:creationId xmlns:a16="http://schemas.microsoft.com/office/drawing/2014/main" id="{D074D5B6-8442-40C7-B7CE-5D043A1ADA6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1" name="Line 85">
                          <a:extLst>
                            <a:ext uri="{FF2B5EF4-FFF2-40B4-BE49-F238E27FC236}">
                              <a16:creationId xmlns:a16="http://schemas.microsoft.com/office/drawing/2014/main" id="{F280F450-B916-4A07-B7BD-BF0F1CE9599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2" name="Line 86">
                          <a:extLst>
                            <a:ext uri="{FF2B5EF4-FFF2-40B4-BE49-F238E27FC236}">
                              <a16:creationId xmlns:a16="http://schemas.microsoft.com/office/drawing/2014/main" id="{3E424051-002B-4CE1-ACDB-909BB379C08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3" name="Line 87">
                          <a:extLst>
                            <a:ext uri="{FF2B5EF4-FFF2-40B4-BE49-F238E27FC236}">
                              <a16:creationId xmlns:a16="http://schemas.microsoft.com/office/drawing/2014/main" id="{D87A4965-368C-4DE6-A458-78D87EE0420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4" name="Line 88">
                          <a:extLst>
                            <a:ext uri="{FF2B5EF4-FFF2-40B4-BE49-F238E27FC236}">
                              <a16:creationId xmlns:a16="http://schemas.microsoft.com/office/drawing/2014/main" id="{18F46122-9CFC-4192-856E-5EBFFD29BD7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5" name="Line 89">
                          <a:extLst>
                            <a:ext uri="{FF2B5EF4-FFF2-40B4-BE49-F238E27FC236}">
                              <a16:creationId xmlns:a16="http://schemas.microsoft.com/office/drawing/2014/main" id="{7A3A2D06-9174-4B45-ADBD-235E50FD786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6" name="Line 90">
                          <a:extLst>
                            <a:ext uri="{FF2B5EF4-FFF2-40B4-BE49-F238E27FC236}">
                              <a16:creationId xmlns:a16="http://schemas.microsoft.com/office/drawing/2014/main" id="{1EE36210-E71B-4884-AC0B-D2961A483FA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" name="Line 91">
                          <a:extLst>
                            <a:ext uri="{FF2B5EF4-FFF2-40B4-BE49-F238E27FC236}">
                              <a16:creationId xmlns:a16="http://schemas.microsoft.com/office/drawing/2014/main" id="{2103BE59-E87A-49F4-8F54-8A69CEC3D0D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" name="Line 92">
                          <a:extLst>
                            <a:ext uri="{FF2B5EF4-FFF2-40B4-BE49-F238E27FC236}">
                              <a16:creationId xmlns:a16="http://schemas.microsoft.com/office/drawing/2014/main" id="{CFE83A9A-8A35-43B2-BA9E-3197395C9D0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" name="Line 93">
                          <a:extLst>
                            <a:ext uri="{FF2B5EF4-FFF2-40B4-BE49-F238E27FC236}">
                              <a16:creationId xmlns:a16="http://schemas.microsoft.com/office/drawing/2014/main" id="{CA217494-362A-404F-951B-2CE6FD94D4A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" name="Line 94">
                          <a:extLst>
                            <a:ext uri="{FF2B5EF4-FFF2-40B4-BE49-F238E27FC236}">
                              <a16:creationId xmlns:a16="http://schemas.microsoft.com/office/drawing/2014/main" id="{4DC6AB62-CB8F-42B7-802A-5AD38B4AB98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" name="Line 95">
                          <a:extLst>
                            <a:ext uri="{FF2B5EF4-FFF2-40B4-BE49-F238E27FC236}">
                              <a16:creationId xmlns:a16="http://schemas.microsoft.com/office/drawing/2014/main" id="{FDE96144-E44C-47CE-922E-AC573A7A46C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" name="Line 96">
                          <a:extLst>
                            <a:ext uri="{FF2B5EF4-FFF2-40B4-BE49-F238E27FC236}">
                              <a16:creationId xmlns:a16="http://schemas.microsoft.com/office/drawing/2014/main" id="{94F1C191-473B-40A2-9B4C-BCECEF4A4A0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" name="Line 97">
                          <a:extLst>
                            <a:ext uri="{FF2B5EF4-FFF2-40B4-BE49-F238E27FC236}">
                              <a16:creationId xmlns:a16="http://schemas.microsoft.com/office/drawing/2014/main" id="{42126CA2-1166-484C-89FF-00EDB7B56F9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4" name="Line 98">
                          <a:extLst>
                            <a:ext uri="{FF2B5EF4-FFF2-40B4-BE49-F238E27FC236}">
                              <a16:creationId xmlns:a16="http://schemas.microsoft.com/office/drawing/2014/main" id="{21303FB7-34BF-41E8-8B1D-9965C10B859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5" name="Line 99">
                          <a:extLst>
                            <a:ext uri="{FF2B5EF4-FFF2-40B4-BE49-F238E27FC236}">
                              <a16:creationId xmlns:a16="http://schemas.microsoft.com/office/drawing/2014/main" id="{7168ADC0-014E-4102-A024-789C3C5644A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20" name="Group 100">
                <a:extLst>
                  <a:ext uri="{FF2B5EF4-FFF2-40B4-BE49-F238E27FC236}">
                    <a16:creationId xmlns:a16="http://schemas.microsoft.com/office/drawing/2014/main" id="{2465B989-DA7A-4AA8-8C93-C4745D2CA86F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21" name="Line 101">
                  <a:extLst>
                    <a:ext uri="{FF2B5EF4-FFF2-40B4-BE49-F238E27FC236}">
                      <a16:creationId xmlns:a16="http://schemas.microsoft.com/office/drawing/2014/main" id="{5FA98BD6-59FE-4434-A36A-E8A27DBCBF87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2" name="Line 102">
                  <a:extLst>
                    <a:ext uri="{FF2B5EF4-FFF2-40B4-BE49-F238E27FC236}">
                      <a16:creationId xmlns:a16="http://schemas.microsoft.com/office/drawing/2014/main" id="{34FC7E9E-8FDA-45B7-92CE-85DEB9D7ED9B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23" name="Group 103">
                  <a:extLst>
                    <a:ext uri="{FF2B5EF4-FFF2-40B4-BE49-F238E27FC236}">
                      <a16:creationId xmlns:a16="http://schemas.microsoft.com/office/drawing/2014/main" id="{A1CC8C72-0BBF-4F7B-B609-D25C505B2C6C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24" name="Line 104">
                    <a:extLst>
                      <a:ext uri="{FF2B5EF4-FFF2-40B4-BE49-F238E27FC236}">
                        <a16:creationId xmlns:a16="http://schemas.microsoft.com/office/drawing/2014/main" id="{A24083ED-A030-4FD6-BF82-C0FEBC5C7196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25" name="Freeform 105">
                    <a:extLst>
                      <a:ext uri="{FF2B5EF4-FFF2-40B4-BE49-F238E27FC236}">
                        <a16:creationId xmlns:a16="http://schemas.microsoft.com/office/drawing/2014/main" id="{FBA17135-0828-4C50-BE78-17698E8F2E3B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>
                      <a:gd name="T0" fmla="*/ 1006 w 1006"/>
                      <a:gd name="T1" fmla="*/ 1102 h 1102"/>
                      <a:gd name="T2" fmla="*/ 696 w 1006"/>
                      <a:gd name="T3" fmla="*/ 823 h 1102"/>
                      <a:gd name="T4" fmla="*/ 333 w 1006"/>
                      <a:gd name="T5" fmla="*/ 447 h 1102"/>
                      <a:gd name="T6" fmla="*/ 51 w 1006"/>
                      <a:gd name="T7" fmla="*/ 76 h 1102"/>
                      <a:gd name="T8" fmla="*/ 0 w 1006"/>
                      <a:gd name="T9" fmla="*/ 0 h 110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26" name="Line 106">
                    <a:extLst>
                      <a:ext uri="{FF2B5EF4-FFF2-40B4-BE49-F238E27FC236}">
                        <a16:creationId xmlns:a16="http://schemas.microsoft.com/office/drawing/2014/main" id="{7C8A73DB-53FA-48B8-BB5F-47F68B2F4FB2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27" name="Line 107">
                    <a:extLst>
                      <a:ext uri="{FF2B5EF4-FFF2-40B4-BE49-F238E27FC236}">
                        <a16:creationId xmlns:a16="http://schemas.microsoft.com/office/drawing/2014/main" id="{21ADB21D-C35D-447C-93D4-6C481A1C055A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28" name="Line 108">
                    <a:extLst>
                      <a:ext uri="{FF2B5EF4-FFF2-40B4-BE49-F238E27FC236}">
                        <a16:creationId xmlns:a16="http://schemas.microsoft.com/office/drawing/2014/main" id="{584A9DA0-91CD-49EF-A50A-B68CB057A425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29" name="Line 109">
                    <a:extLst>
                      <a:ext uri="{FF2B5EF4-FFF2-40B4-BE49-F238E27FC236}">
                        <a16:creationId xmlns:a16="http://schemas.microsoft.com/office/drawing/2014/main" id="{DF2DF78D-C719-44DE-A139-096404D41543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30" name="Line 110">
                    <a:extLst>
                      <a:ext uri="{FF2B5EF4-FFF2-40B4-BE49-F238E27FC236}">
                        <a16:creationId xmlns:a16="http://schemas.microsoft.com/office/drawing/2014/main" id="{DCBAB957-C09A-4484-B35B-5D2E38E51457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31" name="Line 111">
                    <a:extLst>
                      <a:ext uri="{FF2B5EF4-FFF2-40B4-BE49-F238E27FC236}">
                        <a16:creationId xmlns:a16="http://schemas.microsoft.com/office/drawing/2014/main" id="{696CE383-02F0-4084-ACBA-F97B7210EDDA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32" name="Line 112">
                    <a:extLst>
                      <a:ext uri="{FF2B5EF4-FFF2-40B4-BE49-F238E27FC236}">
                        <a16:creationId xmlns:a16="http://schemas.microsoft.com/office/drawing/2014/main" id="{E4F9780E-394D-44DB-AD18-2FD0CD8F2191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</p:grpSp>
        </p:grpSp>
        <p:grpSp>
          <p:nvGrpSpPr>
            <p:cNvPr id="6" name="Group 113">
              <a:extLst>
                <a:ext uri="{FF2B5EF4-FFF2-40B4-BE49-F238E27FC236}">
                  <a16:creationId xmlns:a16="http://schemas.microsoft.com/office/drawing/2014/main" id="{EC5F76C1-2CFE-4DCC-BE35-FD7E5EFF0C26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6" y="1326"/>
              <a:ext cx="3325" cy="2948"/>
              <a:chOff x="16" y="1326"/>
              <a:chExt cx="3325" cy="2948"/>
            </a:xfrm>
          </p:grpSpPr>
          <p:sp>
            <p:nvSpPr>
              <p:cNvPr id="7" name="Freeform 114">
                <a:extLst>
                  <a:ext uri="{FF2B5EF4-FFF2-40B4-BE49-F238E27FC236}">
                    <a16:creationId xmlns:a16="http://schemas.microsoft.com/office/drawing/2014/main" id="{15B8BA9A-40C0-4815-B88F-70E7C8D8116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>
                  <a:gd name="T0" fmla="*/ 888 w 1435"/>
                  <a:gd name="T1" fmla="*/ 1150 h 1618"/>
                  <a:gd name="T2" fmla="*/ 756 w 1435"/>
                  <a:gd name="T3" fmla="*/ 1019 h 1618"/>
                  <a:gd name="T4" fmla="*/ 620 w 1435"/>
                  <a:gd name="T5" fmla="*/ 875 h 1618"/>
                  <a:gd name="T6" fmla="*/ 500 w 1435"/>
                  <a:gd name="T7" fmla="*/ 737 h 1618"/>
                  <a:gd name="T8" fmla="*/ 382 w 1435"/>
                  <a:gd name="T9" fmla="*/ 593 h 1618"/>
                  <a:gd name="T10" fmla="*/ 280 w 1435"/>
                  <a:gd name="T11" fmla="*/ 443 h 1618"/>
                  <a:gd name="T12" fmla="*/ 178 w 1435"/>
                  <a:gd name="T13" fmla="*/ 299 h 1618"/>
                  <a:gd name="T14" fmla="*/ 84 w 1435"/>
                  <a:gd name="T15" fmla="*/ 149 h 1618"/>
                  <a:gd name="T16" fmla="*/ 0 w 1435"/>
                  <a:gd name="T17" fmla="*/ 0 h 1618"/>
                  <a:gd name="T18" fmla="*/ 0 w 1435"/>
                  <a:gd name="T19" fmla="*/ 11 h 1618"/>
                  <a:gd name="T20" fmla="*/ 84 w 1435"/>
                  <a:gd name="T21" fmla="*/ 155 h 1618"/>
                  <a:gd name="T22" fmla="*/ 178 w 1435"/>
                  <a:gd name="T23" fmla="*/ 305 h 1618"/>
                  <a:gd name="T24" fmla="*/ 274 w 1435"/>
                  <a:gd name="T25" fmla="*/ 449 h 1618"/>
                  <a:gd name="T26" fmla="*/ 382 w 1435"/>
                  <a:gd name="T27" fmla="*/ 593 h 1618"/>
                  <a:gd name="T28" fmla="*/ 500 w 1435"/>
                  <a:gd name="T29" fmla="*/ 737 h 1618"/>
                  <a:gd name="T30" fmla="*/ 620 w 1435"/>
                  <a:gd name="T31" fmla="*/ 881 h 1618"/>
                  <a:gd name="T32" fmla="*/ 750 w 1435"/>
                  <a:gd name="T33" fmla="*/ 1019 h 1618"/>
                  <a:gd name="T34" fmla="*/ 888 w 1435"/>
                  <a:gd name="T35" fmla="*/ 1150 h 1618"/>
                  <a:gd name="T36" fmla="*/ 1030 w 1435"/>
                  <a:gd name="T37" fmla="*/ 1276 h 1618"/>
                  <a:gd name="T38" fmla="*/ 1168 w 1435"/>
                  <a:gd name="T39" fmla="*/ 1396 h 1618"/>
                  <a:gd name="T40" fmla="*/ 1309 w 1435"/>
                  <a:gd name="T41" fmla="*/ 1510 h 1618"/>
                  <a:gd name="T42" fmla="*/ 1454 w 1435"/>
                  <a:gd name="T43" fmla="*/ 1618 h 1618"/>
                  <a:gd name="T44" fmla="*/ 1460 w 1435"/>
                  <a:gd name="T45" fmla="*/ 1618 h 1618"/>
                  <a:gd name="T46" fmla="*/ 1317 w 1435"/>
                  <a:gd name="T47" fmla="*/ 1510 h 1618"/>
                  <a:gd name="T48" fmla="*/ 1174 w 1435"/>
                  <a:gd name="T49" fmla="*/ 1396 h 1618"/>
                  <a:gd name="T50" fmla="*/ 1030 w 1435"/>
                  <a:gd name="T51" fmla="*/ 1276 h 1618"/>
                  <a:gd name="T52" fmla="*/ 888 w 1435"/>
                  <a:gd name="T53" fmla="*/ 1150 h 1618"/>
                  <a:gd name="T54" fmla="*/ 888 w 1435"/>
                  <a:gd name="T55" fmla="*/ 1150 h 1618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8" name="Freeform 115">
                <a:extLst>
                  <a:ext uri="{FF2B5EF4-FFF2-40B4-BE49-F238E27FC236}">
                    <a16:creationId xmlns:a16="http://schemas.microsoft.com/office/drawing/2014/main" id="{478FC9E5-7E67-41A0-824D-AAEF33834F2A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>
                  <a:gd name="T0" fmla="*/ 972 w 1668"/>
                  <a:gd name="T1" fmla="*/ 1463 h 2014"/>
                  <a:gd name="T2" fmla="*/ 799 w 1668"/>
                  <a:gd name="T3" fmla="*/ 1289 h 2014"/>
                  <a:gd name="T4" fmla="*/ 644 w 1668"/>
                  <a:gd name="T5" fmla="*/ 1115 h 2014"/>
                  <a:gd name="T6" fmla="*/ 495 w 1668"/>
                  <a:gd name="T7" fmla="*/ 929 h 2014"/>
                  <a:gd name="T8" fmla="*/ 370 w 1668"/>
                  <a:gd name="T9" fmla="*/ 743 h 2014"/>
                  <a:gd name="T10" fmla="*/ 256 w 1668"/>
                  <a:gd name="T11" fmla="*/ 557 h 2014"/>
                  <a:gd name="T12" fmla="*/ 149 w 1668"/>
                  <a:gd name="T13" fmla="*/ 372 h 2014"/>
                  <a:gd name="T14" fmla="*/ 66 w 1668"/>
                  <a:gd name="T15" fmla="*/ 186 h 2014"/>
                  <a:gd name="T16" fmla="*/ 0 w 1668"/>
                  <a:gd name="T17" fmla="*/ 0 h 2014"/>
                  <a:gd name="T18" fmla="*/ 0 w 1668"/>
                  <a:gd name="T19" fmla="*/ 12 h 2014"/>
                  <a:gd name="T20" fmla="*/ 66 w 1668"/>
                  <a:gd name="T21" fmla="*/ 198 h 2014"/>
                  <a:gd name="T22" fmla="*/ 149 w 1668"/>
                  <a:gd name="T23" fmla="*/ 384 h 2014"/>
                  <a:gd name="T24" fmla="*/ 256 w 1668"/>
                  <a:gd name="T25" fmla="*/ 569 h 2014"/>
                  <a:gd name="T26" fmla="*/ 370 w 1668"/>
                  <a:gd name="T27" fmla="*/ 755 h 2014"/>
                  <a:gd name="T28" fmla="*/ 495 w 1668"/>
                  <a:gd name="T29" fmla="*/ 935 h 2014"/>
                  <a:gd name="T30" fmla="*/ 644 w 1668"/>
                  <a:gd name="T31" fmla="*/ 1115 h 2014"/>
                  <a:gd name="T32" fmla="*/ 799 w 1668"/>
                  <a:gd name="T33" fmla="*/ 1295 h 2014"/>
                  <a:gd name="T34" fmla="*/ 972 w 1668"/>
                  <a:gd name="T35" fmla="*/ 1463 h 2014"/>
                  <a:gd name="T36" fmla="*/ 1145 w 1668"/>
                  <a:gd name="T37" fmla="*/ 1618 h 2014"/>
                  <a:gd name="T38" fmla="*/ 1323 w 1668"/>
                  <a:gd name="T39" fmla="*/ 1762 h 2014"/>
                  <a:gd name="T40" fmla="*/ 1503 w 1668"/>
                  <a:gd name="T41" fmla="*/ 1894 h 2014"/>
                  <a:gd name="T42" fmla="*/ 1687 w 1668"/>
                  <a:gd name="T43" fmla="*/ 2014 h 2014"/>
                  <a:gd name="T44" fmla="*/ 1693 w 1668"/>
                  <a:gd name="T45" fmla="*/ 2014 h 2014"/>
                  <a:gd name="T46" fmla="*/ 1503 w 1668"/>
                  <a:gd name="T47" fmla="*/ 1894 h 2014"/>
                  <a:gd name="T48" fmla="*/ 1323 w 1668"/>
                  <a:gd name="T49" fmla="*/ 1762 h 2014"/>
                  <a:gd name="T50" fmla="*/ 1145 w 1668"/>
                  <a:gd name="T51" fmla="*/ 1618 h 2014"/>
                  <a:gd name="T52" fmla="*/ 972 w 1668"/>
                  <a:gd name="T53" fmla="*/ 1463 h 2014"/>
                  <a:gd name="T54" fmla="*/ 972 w 1668"/>
                  <a:gd name="T55" fmla="*/ 1463 h 2014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" name="Rectangle 116">
                <a:extLst>
                  <a:ext uri="{FF2B5EF4-FFF2-40B4-BE49-F238E27FC236}">
                    <a16:creationId xmlns:a16="http://schemas.microsoft.com/office/drawing/2014/main" id="{96FF6414-C6C7-4251-9DC5-AF1D7E16DB04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" name="Rectangle 117">
                <a:extLst>
                  <a:ext uri="{FF2B5EF4-FFF2-40B4-BE49-F238E27FC236}">
                    <a16:creationId xmlns:a16="http://schemas.microsoft.com/office/drawing/2014/main" id="{F232B802-0308-4692-9235-3AAEACCE7E9B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1" name="Rectangle 118">
                <a:extLst>
                  <a:ext uri="{FF2B5EF4-FFF2-40B4-BE49-F238E27FC236}">
                    <a16:creationId xmlns:a16="http://schemas.microsoft.com/office/drawing/2014/main" id="{59CA30C8-E882-479A-A502-32440042E0B4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3417299">
                <a:off x="1018" y="2695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2" name="Rectangle 119">
                <a:extLst>
                  <a:ext uri="{FF2B5EF4-FFF2-40B4-BE49-F238E27FC236}">
                    <a16:creationId xmlns:a16="http://schemas.microsoft.com/office/drawing/2014/main" id="{BD773555-FDF5-40FF-9E7C-F77EBA58B9A8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grpSp>
            <p:nvGrpSpPr>
              <p:cNvPr id="13" name="Group 120">
                <a:extLst>
                  <a:ext uri="{FF2B5EF4-FFF2-40B4-BE49-F238E27FC236}">
                    <a16:creationId xmlns:a16="http://schemas.microsoft.com/office/drawing/2014/main" id="{EC341417-435D-4E82-91F2-79F4AE41769E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046" y="1326"/>
                <a:ext cx="259" cy="299"/>
                <a:chOff x="3042" y="1265"/>
                <a:chExt cx="367" cy="424"/>
              </a:xfrm>
            </p:grpSpPr>
            <p:sp>
              <p:nvSpPr>
                <p:cNvPr id="14" name="Oval 121">
                  <a:extLst>
                    <a:ext uri="{FF2B5EF4-FFF2-40B4-BE49-F238E27FC236}">
                      <a16:creationId xmlns:a16="http://schemas.microsoft.com/office/drawing/2014/main" id="{27398776-4DAE-4222-8A16-35FB1DF3BA00}"/>
                    </a:ext>
                  </a:extLst>
                </p:cNvPr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2" y="1467"/>
                  <a:ext cx="282" cy="16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  <p:sp>
              <p:nvSpPr>
                <p:cNvPr id="15" name="Freeform 122">
                  <a:extLst>
                    <a:ext uri="{FF2B5EF4-FFF2-40B4-BE49-F238E27FC236}">
                      <a16:creationId xmlns:a16="http://schemas.microsoft.com/office/drawing/2014/main" id="{3D31FE14-2501-4BF2-8025-53E04816BF9D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070" y="1374"/>
                  <a:ext cx="227" cy="221"/>
                </a:xfrm>
                <a:custGeom>
                  <a:avLst/>
                  <a:gdLst>
                    <a:gd name="T0" fmla="*/ 227 w 227"/>
                    <a:gd name="T1" fmla="*/ 134 h 222"/>
                    <a:gd name="T2" fmla="*/ 203 w 227"/>
                    <a:gd name="T3" fmla="*/ 144 h 222"/>
                    <a:gd name="T4" fmla="*/ 179 w 227"/>
                    <a:gd name="T5" fmla="*/ 138 h 222"/>
                    <a:gd name="T6" fmla="*/ 149 w 227"/>
                    <a:gd name="T7" fmla="*/ 126 h 222"/>
                    <a:gd name="T8" fmla="*/ 126 w 227"/>
                    <a:gd name="T9" fmla="*/ 102 h 222"/>
                    <a:gd name="T10" fmla="*/ 102 w 227"/>
                    <a:gd name="T11" fmla="*/ 72 h 222"/>
                    <a:gd name="T12" fmla="*/ 84 w 227"/>
                    <a:gd name="T13" fmla="*/ 48 h 222"/>
                    <a:gd name="T14" fmla="*/ 78 w 227"/>
                    <a:gd name="T15" fmla="*/ 24 h 222"/>
                    <a:gd name="T16" fmla="*/ 84 w 227"/>
                    <a:gd name="T17" fmla="*/ 0 h 222"/>
                    <a:gd name="T18" fmla="*/ 84 w 227"/>
                    <a:gd name="T19" fmla="*/ 0 h 222"/>
                    <a:gd name="T20" fmla="*/ 78 w 227"/>
                    <a:gd name="T21" fmla="*/ 0 h 222"/>
                    <a:gd name="T22" fmla="*/ 18 w 227"/>
                    <a:gd name="T23" fmla="*/ 60 h 222"/>
                    <a:gd name="T24" fmla="*/ 0 w 227"/>
                    <a:gd name="T25" fmla="*/ 90 h 222"/>
                    <a:gd name="T26" fmla="*/ 0 w 227"/>
                    <a:gd name="T27" fmla="*/ 120 h 222"/>
                    <a:gd name="T28" fmla="*/ 12 w 227"/>
                    <a:gd name="T29" fmla="*/ 156 h 222"/>
                    <a:gd name="T30" fmla="*/ 36 w 227"/>
                    <a:gd name="T31" fmla="*/ 192 h 222"/>
                    <a:gd name="T32" fmla="*/ 66 w 227"/>
                    <a:gd name="T33" fmla="*/ 216 h 222"/>
                    <a:gd name="T34" fmla="*/ 96 w 227"/>
                    <a:gd name="T35" fmla="*/ 222 h 222"/>
                    <a:gd name="T36" fmla="*/ 126 w 227"/>
                    <a:gd name="T37" fmla="*/ 222 h 222"/>
                    <a:gd name="T38" fmla="*/ 155 w 227"/>
                    <a:gd name="T39" fmla="*/ 210 h 222"/>
                    <a:gd name="T40" fmla="*/ 227 w 227"/>
                    <a:gd name="T41" fmla="*/ 138 h 222"/>
                    <a:gd name="T42" fmla="*/ 227 w 227"/>
                    <a:gd name="T43" fmla="*/ 134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  <p:sp>
              <p:nvSpPr>
                <p:cNvPr id="16" name="Freeform 123">
                  <a:extLst>
                    <a:ext uri="{FF2B5EF4-FFF2-40B4-BE49-F238E27FC236}">
                      <a16:creationId xmlns:a16="http://schemas.microsoft.com/office/drawing/2014/main" id="{3FB9113E-C94B-4C0C-B7C9-79652ADBE2C8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144" y="1366"/>
                  <a:ext cx="163" cy="156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  <p:sp>
              <p:nvSpPr>
                <p:cNvPr id="17" name="Freeform 124">
                  <a:extLst>
                    <a:ext uri="{FF2B5EF4-FFF2-40B4-BE49-F238E27FC236}">
                      <a16:creationId xmlns:a16="http://schemas.microsoft.com/office/drawing/2014/main" id="{C4EA827D-EE9D-482B-BCFC-741BDFD1FAF3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202" y="1272"/>
                  <a:ext cx="203" cy="199"/>
                </a:xfrm>
                <a:custGeom>
                  <a:avLst/>
                  <a:gdLst>
                    <a:gd name="T0" fmla="*/ 179 w 203"/>
                    <a:gd name="T1" fmla="*/ 18 h 198"/>
                    <a:gd name="T2" fmla="*/ 197 w 203"/>
                    <a:gd name="T3" fmla="*/ 48 h 198"/>
                    <a:gd name="T4" fmla="*/ 203 w 203"/>
                    <a:gd name="T5" fmla="*/ 60 h 198"/>
                    <a:gd name="T6" fmla="*/ 197 w 203"/>
                    <a:gd name="T7" fmla="*/ 66 h 198"/>
                    <a:gd name="T8" fmla="*/ 65 w 203"/>
                    <a:gd name="T9" fmla="*/ 192 h 198"/>
                    <a:gd name="T10" fmla="*/ 59 w 203"/>
                    <a:gd name="T11" fmla="*/ 198 h 198"/>
                    <a:gd name="T12" fmla="*/ 47 w 203"/>
                    <a:gd name="T13" fmla="*/ 192 h 198"/>
                    <a:gd name="T14" fmla="*/ 17 w 203"/>
                    <a:gd name="T15" fmla="*/ 174 h 198"/>
                    <a:gd name="T16" fmla="*/ 0 w 203"/>
                    <a:gd name="T17" fmla="*/ 150 h 198"/>
                    <a:gd name="T18" fmla="*/ 0 w 203"/>
                    <a:gd name="T19" fmla="*/ 126 h 198"/>
                    <a:gd name="T20" fmla="*/ 131 w 203"/>
                    <a:gd name="T21" fmla="*/ 0 h 198"/>
                    <a:gd name="T22" fmla="*/ 155 w 203"/>
                    <a:gd name="T23" fmla="*/ 0 h 198"/>
                    <a:gd name="T24" fmla="*/ 179 w 203"/>
                    <a:gd name="T25" fmla="*/ 18 h 198"/>
                    <a:gd name="T26" fmla="*/ 179 w 203"/>
                    <a:gd name="T27" fmla="*/ 1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  <p:sp>
              <p:nvSpPr>
                <p:cNvPr id="18" name="Freeform 125">
                  <a:extLst>
                    <a:ext uri="{FF2B5EF4-FFF2-40B4-BE49-F238E27FC236}">
                      <a16:creationId xmlns:a16="http://schemas.microsoft.com/office/drawing/2014/main" id="{5EF02F4F-C2C7-445B-B00C-6DBF3768E8D4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</p:grpSp>
        </p:grpSp>
      </p:grpSp>
      <p:sp>
        <p:nvSpPr>
          <p:cNvPr id="63614" name="Rectangle 126">
            <a:extLst>
              <a:ext uri="{FF2B5EF4-FFF2-40B4-BE49-F238E27FC236}">
                <a16:creationId xmlns:a16="http://schemas.microsoft.com/office/drawing/2014/main" id="{A5C1724A-A3C1-4B60-9131-04E927748E8A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9732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altLang="it-IT" noProof="0"/>
              <a:t>Fare clic per modificare lo stile del titolo</a:t>
            </a:r>
          </a:p>
        </p:txBody>
      </p:sp>
      <p:sp>
        <p:nvSpPr>
          <p:cNvPr id="63615" name="Rectangle 127">
            <a:extLst>
              <a:ext uri="{FF2B5EF4-FFF2-40B4-BE49-F238E27FC236}">
                <a16:creationId xmlns:a16="http://schemas.microsoft.com/office/drawing/2014/main" id="{81D89852-D5ED-443B-A9B6-CCA1701588E5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fr-FR" altLang="it-IT" noProof="0"/>
              <a:t>Fare clic per modificare lo stile del sottotitolo dello schema</a:t>
            </a:r>
          </a:p>
        </p:txBody>
      </p:sp>
      <p:sp>
        <p:nvSpPr>
          <p:cNvPr id="128" name="Rectangle 128">
            <a:extLst>
              <a:ext uri="{FF2B5EF4-FFF2-40B4-BE49-F238E27FC236}">
                <a16:creationId xmlns:a16="http://schemas.microsoft.com/office/drawing/2014/main" id="{F7C40DD5-5C90-482A-B355-75F5D288DF91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129" name="Rectangle 129">
            <a:extLst>
              <a:ext uri="{FF2B5EF4-FFF2-40B4-BE49-F238E27FC236}">
                <a16:creationId xmlns:a16="http://schemas.microsoft.com/office/drawing/2014/main" id="{65E1D821-B09C-4796-87D6-1A15C98EDD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130" name="Rectangle 130">
            <a:extLst>
              <a:ext uri="{FF2B5EF4-FFF2-40B4-BE49-F238E27FC236}">
                <a16:creationId xmlns:a16="http://schemas.microsoft.com/office/drawing/2014/main" id="{5CD9890E-700E-4532-BE69-D41B81C307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pPr>
              <a:defRPr/>
            </a:pPr>
            <a:fld id="{146B6642-9FD0-4F39-ABF4-DCACB69B74EB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444825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7F17BE-3EAF-4445-BB39-F1C875E6B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AE198FD-A1CF-4096-9795-42169D9554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26">
            <a:extLst>
              <a:ext uri="{FF2B5EF4-FFF2-40B4-BE49-F238E27FC236}">
                <a16:creationId xmlns:a16="http://schemas.microsoft.com/office/drawing/2014/main" id="{ADAE4EF8-790F-4B47-93CE-9D43A7208E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5" name="Rectangle 127">
            <a:extLst>
              <a:ext uri="{FF2B5EF4-FFF2-40B4-BE49-F238E27FC236}">
                <a16:creationId xmlns:a16="http://schemas.microsoft.com/office/drawing/2014/main" id="{BADE9059-CA37-4D27-BEBC-465F2D41BA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6" name="Rectangle 128">
            <a:extLst>
              <a:ext uri="{FF2B5EF4-FFF2-40B4-BE49-F238E27FC236}">
                <a16:creationId xmlns:a16="http://schemas.microsoft.com/office/drawing/2014/main" id="{51F77A76-A434-46A1-928F-4A42F7B809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E07B72-DD83-4848-B0D5-FD0A4D1FCA9E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483027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18397F6-9F13-43EC-BB9C-867159A31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7FBF317-1038-44C6-B5FC-C4833FEE07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Rectangle 126">
            <a:extLst>
              <a:ext uri="{FF2B5EF4-FFF2-40B4-BE49-F238E27FC236}">
                <a16:creationId xmlns:a16="http://schemas.microsoft.com/office/drawing/2014/main" id="{B24D21A7-827F-4D7F-9A09-11CBF51F9C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5" name="Rectangle 127">
            <a:extLst>
              <a:ext uri="{FF2B5EF4-FFF2-40B4-BE49-F238E27FC236}">
                <a16:creationId xmlns:a16="http://schemas.microsoft.com/office/drawing/2014/main" id="{D166D6AD-962B-4FB6-A887-FEECACB4E9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6" name="Rectangle 128">
            <a:extLst>
              <a:ext uri="{FF2B5EF4-FFF2-40B4-BE49-F238E27FC236}">
                <a16:creationId xmlns:a16="http://schemas.microsoft.com/office/drawing/2014/main" id="{0D683093-685A-4DAC-92AF-C31D25AF2D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A5155-C648-493D-BD37-1E0A2988EE0E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2179840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1E8546-159C-4CF8-8DDE-749B0EE58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8C87D7D-5037-4DFB-BEC3-C0869716E9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8E102F2-AA90-42ED-99D3-18F4CE4FAE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126">
            <a:extLst>
              <a:ext uri="{FF2B5EF4-FFF2-40B4-BE49-F238E27FC236}">
                <a16:creationId xmlns:a16="http://schemas.microsoft.com/office/drawing/2014/main" id="{CC202AB4-79C6-4B24-AC5F-5C933C3713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6" name="Rectangle 127">
            <a:extLst>
              <a:ext uri="{FF2B5EF4-FFF2-40B4-BE49-F238E27FC236}">
                <a16:creationId xmlns:a16="http://schemas.microsoft.com/office/drawing/2014/main" id="{DCF66E79-BD2B-4A81-9229-8E1AA51FAE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7" name="Rectangle 128">
            <a:extLst>
              <a:ext uri="{FF2B5EF4-FFF2-40B4-BE49-F238E27FC236}">
                <a16:creationId xmlns:a16="http://schemas.microsoft.com/office/drawing/2014/main" id="{340735B4-0CFC-4E8B-9D0B-00823A498F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ABBA-4CD0-4DD2-881F-E0195B94A2B4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711761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C66ADA5-B81D-4CDA-93F0-54E408B69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1B2CEAD-09D8-4A38-B7AD-7123BDC76F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0CD3392-52B1-4624-8B02-D88E096B5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4E4562B-236A-4B4D-81C1-17EE891F8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E5A1507-81B7-4F49-9B21-3D562DDCB2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126">
            <a:extLst>
              <a:ext uri="{FF2B5EF4-FFF2-40B4-BE49-F238E27FC236}">
                <a16:creationId xmlns:a16="http://schemas.microsoft.com/office/drawing/2014/main" id="{C0EFCF8D-6371-4C99-8621-8A0B4F40CC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8" name="Rectangle 127">
            <a:extLst>
              <a:ext uri="{FF2B5EF4-FFF2-40B4-BE49-F238E27FC236}">
                <a16:creationId xmlns:a16="http://schemas.microsoft.com/office/drawing/2014/main" id="{052A19EB-4F72-4E4E-BF20-153AFDFF50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9" name="Rectangle 128">
            <a:extLst>
              <a:ext uri="{FF2B5EF4-FFF2-40B4-BE49-F238E27FC236}">
                <a16:creationId xmlns:a16="http://schemas.microsoft.com/office/drawing/2014/main" id="{7B900D79-EDF5-4EA6-B929-C94B583988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1BA0D-063E-4D37-987B-AEE38F7AB1DF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3053594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328E92-170E-488C-BF73-61B452C7C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Rectangle 126">
            <a:extLst>
              <a:ext uri="{FF2B5EF4-FFF2-40B4-BE49-F238E27FC236}">
                <a16:creationId xmlns:a16="http://schemas.microsoft.com/office/drawing/2014/main" id="{D5B2C024-F818-487D-90AB-6025B9F1FF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4" name="Rectangle 127">
            <a:extLst>
              <a:ext uri="{FF2B5EF4-FFF2-40B4-BE49-F238E27FC236}">
                <a16:creationId xmlns:a16="http://schemas.microsoft.com/office/drawing/2014/main" id="{42B05C33-60BE-44FE-991F-337A7F2D50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5" name="Rectangle 128">
            <a:extLst>
              <a:ext uri="{FF2B5EF4-FFF2-40B4-BE49-F238E27FC236}">
                <a16:creationId xmlns:a16="http://schemas.microsoft.com/office/drawing/2014/main" id="{22BAFB82-28E8-4EA6-94BF-249CCD2460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381C3-2830-4BE2-9683-53FB37FCD292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282380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6">
            <a:extLst>
              <a:ext uri="{FF2B5EF4-FFF2-40B4-BE49-F238E27FC236}">
                <a16:creationId xmlns:a16="http://schemas.microsoft.com/office/drawing/2014/main" id="{1801EA29-ED41-408A-8B4C-2AA4ED9B2B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3" name="Rectangle 127">
            <a:extLst>
              <a:ext uri="{FF2B5EF4-FFF2-40B4-BE49-F238E27FC236}">
                <a16:creationId xmlns:a16="http://schemas.microsoft.com/office/drawing/2014/main" id="{55059F79-7938-4E7F-A547-7438A00F44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4" name="Rectangle 128">
            <a:extLst>
              <a:ext uri="{FF2B5EF4-FFF2-40B4-BE49-F238E27FC236}">
                <a16:creationId xmlns:a16="http://schemas.microsoft.com/office/drawing/2014/main" id="{67BB63EA-F1F2-447C-824A-55B62078B5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BFE28A-CD4C-4656-BC77-DED8B2C7C2E9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216296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F41D29D-8218-4676-81E0-8B25631CA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42ED378-FE87-49CE-BA64-3913AEA4D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70DB47C-8BC0-4B67-BA4C-8CFB445A93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Rectangle 126">
            <a:extLst>
              <a:ext uri="{FF2B5EF4-FFF2-40B4-BE49-F238E27FC236}">
                <a16:creationId xmlns:a16="http://schemas.microsoft.com/office/drawing/2014/main" id="{627F58C8-781B-497C-8CE6-D8149AC97C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6" name="Rectangle 127">
            <a:extLst>
              <a:ext uri="{FF2B5EF4-FFF2-40B4-BE49-F238E27FC236}">
                <a16:creationId xmlns:a16="http://schemas.microsoft.com/office/drawing/2014/main" id="{9A1985A8-C114-4BE7-8905-DEF7BEE73A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7" name="Rectangle 128">
            <a:extLst>
              <a:ext uri="{FF2B5EF4-FFF2-40B4-BE49-F238E27FC236}">
                <a16:creationId xmlns:a16="http://schemas.microsoft.com/office/drawing/2014/main" id="{45B95051-9883-49BD-AF1A-C5F5B93819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568186-7E1D-456F-A25F-A802AFC147D4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3101826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F1BC61-C8C5-44FA-B2A0-EEC67A154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EDD88B8B-1537-4A70-8E08-A25D394A96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21F25B7-BDC6-4E12-A51A-EBB4BA2C18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Rectangle 126">
            <a:extLst>
              <a:ext uri="{FF2B5EF4-FFF2-40B4-BE49-F238E27FC236}">
                <a16:creationId xmlns:a16="http://schemas.microsoft.com/office/drawing/2014/main" id="{A633EADB-CA83-444A-891A-BDC59042AF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6" name="Rectangle 127">
            <a:extLst>
              <a:ext uri="{FF2B5EF4-FFF2-40B4-BE49-F238E27FC236}">
                <a16:creationId xmlns:a16="http://schemas.microsoft.com/office/drawing/2014/main" id="{2B1F8175-8392-467C-B7A1-05FDBB5682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7" name="Rectangle 128">
            <a:extLst>
              <a:ext uri="{FF2B5EF4-FFF2-40B4-BE49-F238E27FC236}">
                <a16:creationId xmlns:a16="http://schemas.microsoft.com/office/drawing/2014/main" id="{9D549812-7B3C-43E9-9E1B-813C61DD1A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3044B-A160-4741-BBAB-64F952DE5D51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3364696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F2E1DE0-559B-4947-8E2B-4D676EB27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2134D2A-92CB-4786-99AC-53B98F7F3E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26">
            <a:extLst>
              <a:ext uri="{FF2B5EF4-FFF2-40B4-BE49-F238E27FC236}">
                <a16:creationId xmlns:a16="http://schemas.microsoft.com/office/drawing/2014/main" id="{B5CCE39B-ED69-4DE4-8428-DA9A9AF50D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5" name="Rectangle 127">
            <a:extLst>
              <a:ext uri="{FF2B5EF4-FFF2-40B4-BE49-F238E27FC236}">
                <a16:creationId xmlns:a16="http://schemas.microsoft.com/office/drawing/2014/main" id="{E9A22254-3EA1-45C1-A516-7C801099DD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6" name="Rectangle 128">
            <a:extLst>
              <a:ext uri="{FF2B5EF4-FFF2-40B4-BE49-F238E27FC236}">
                <a16:creationId xmlns:a16="http://schemas.microsoft.com/office/drawing/2014/main" id="{0C36DBAE-BB1A-4520-BEA7-225C9CE477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335E6-C9E3-41E4-8096-7165BE2FF282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2406159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0365E4C-2AC8-4072-9EF7-68CFB02411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67EAA7A-A2F2-46DD-BAE5-4E5A97F50A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26">
            <a:extLst>
              <a:ext uri="{FF2B5EF4-FFF2-40B4-BE49-F238E27FC236}">
                <a16:creationId xmlns:a16="http://schemas.microsoft.com/office/drawing/2014/main" id="{93253B03-AF32-4FFA-8BF9-D96BEDE42B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5" name="Rectangle 127">
            <a:extLst>
              <a:ext uri="{FF2B5EF4-FFF2-40B4-BE49-F238E27FC236}">
                <a16:creationId xmlns:a16="http://schemas.microsoft.com/office/drawing/2014/main" id="{A959692F-DD92-41F5-9242-ABAE2DAEF0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6" name="Rectangle 128">
            <a:extLst>
              <a:ext uri="{FF2B5EF4-FFF2-40B4-BE49-F238E27FC236}">
                <a16:creationId xmlns:a16="http://schemas.microsoft.com/office/drawing/2014/main" id="{67C4BF38-BB68-439F-A89B-8B5F052C7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4A6669-AF15-4C60-9489-0FDB9E616F21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3320030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folHlink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A70FFE5B-1FC9-4DD0-A1F7-44358BF5B28D}"/>
              </a:ext>
            </a:extLst>
          </p:cNvPr>
          <p:cNvGrpSpPr>
            <a:grpSpLocks/>
          </p:cNvGrpSpPr>
          <p:nvPr/>
        </p:nvGrpSpPr>
        <p:grpSpPr bwMode="auto">
          <a:xfrm>
            <a:off x="-609600" y="762000"/>
            <a:ext cx="7542213" cy="6029325"/>
            <a:chOff x="-384" y="480"/>
            <a:chExt cx="4751" cy="3798"/>
          </a:xfrm>
        </p:grpSpPr>
        <p:grpSp>
          <p:nvGrpSpPr>
            <p:cNvPr id="1032" name="Group 3">
              <a:extLst>
                <a:ext uri="{FF2B5EF4-FFF2-40B4-BE49-F238E27FC236}">
                  <a16:creationId xmlns:a16="http://schemas.microsoft.com/office/drawing/2014/main" id="{07B39653-7717-4566-87C7-BD94454F51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1046" name="Group 4">
                <a:extLst>
                  <a:ext uri="{FF2B5EF4-FFF2-40B4-BE49-F238E27FC236}">
                    <a16:creationId xmlns:a16="http://schemas.microsoft.com/office/drawing/2014/main" id="{25244D4E-B310-4FF7-A84E-3886BEC2A28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1060" name="Freeform 5">
                  <a:extLst>
                    <a:ext uri="{FF2B5EF4-FFF2-40B4-BE49-F238E27FC236}">
                      <a16:creationId xmlns:a16="http://schemas.microsoft.com/office/drawing/2014/main" id="{5F1AE0A4-0AC1-424F-A90E-E250CD1E3175}"/>
                    </a:ext>
                  </a:extLst>
                </p:cNvPr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>
                    <a:gd name="T0" fmla="*/ 512 w 3271"/>
                    <a:gd name="T1" fmla="*/ 1990 h 3075"/>
                    <a:gd name="T2" fmla="*/ 191 w 3271"/>
                    <a:gd name="T3" fmla="*/ 1474 h 3075"/>
                    <a:gd name="T4" fmla="*/ 66 w 3271"/>
                    <a:gd name="T5" fmla="*/ 1169 h 3075"/>
                    <a:gd name="T6" fmla="*/ 12 w 3271"/>
                    <a:gd name="T7" fmla="*/ 875 h 3075"/>
                    <a:gd name="T8" fmla="*/ 18 w 3271"/>
                    <a:gd name="T9" fmla="*/ 611 h 3075"/>
                    <a:gd name="T10" fmla="*/ 84 w 3271"/>
                    <a:gd name="T11" fmla="*/ 389 h 3075"/>
                    <a:gd name="T12" fmla="*/ 214 w 3271"/>
                    <a:gd name="T13" fmla="*/ 216 h 3075"/>
                    <a:gd name="T14" fmla="*/ 518 w 3271"/>
                    <a:gd name="T15" fmla="*/ 42 h 3075"/>
                    <a:gd name="T16" fmla="*/ 906 w 3271"/>
                    <a:gd name="T17" fmla="*/ 6 h 3075"/>
                    <a:gd name="T18" fmla="*/ 1354 w 3271"/>
                    <a:gd name="T19" fmla="*/ 102 h 3075"/>
                    <a:gd name="T20" fmla="*/ 1836 w 3271"/>
                    <a:gd name="T21" fmla="*/ 324 h 3075"/>
                    <a:gd name="T22" fmla="*/ 2307 w 3271"/>
                    <a:gd name="T23" fmla="*/ 659 h 3075"/>
                    <a:gd name="T24" fmla="*/ 2812 w 3271"/>
                    <a:gd name="T25" fmla="*/ 1187 h 3075"/>
                    <a:gd name="T26" fmla="*/ 3132 w 3271"/>
                    <a:gd name="T27" fmla="*/ 1702 h 3075"/>
                    <a:gd name="T28" fmla="*/ 3255 w 3271"/>
                    <a:gd name="T29" fmla="*/ 2008 h 3075"/>
                    <a:gd name="T30" fmla="*/ 3309 w 3271"/>
                    <a:gd name="T31" fmla="*/ 2302 h 3075"/>
                    <a:gd name="T32" fmla="*/ 3303 w 3271"/>
                    <a:gd name="T33" fmla="*/ 2565 h 3075"/>
                    <a:gd name="T34" fmla="*/ 3237 w 3271"/>
                    <a:gd name="T35" fmla="*/ 2781 h 3075"/>
                    <a:gd name="T36" fmla="*/ 3113 w 3271"/>
                    <a:gd name="T37" fmla="*/ 2961 h 3075"/>
                    <a:gd name="T38" fmla="*/ 2963 w 3271"/>
                    <a:gd name="T39" fmla="*/ 3075 h 3075"/>
                    <a:gd name="T40" fmla="*/ 3113 w 3271"/>
                    <a:gd name="T41" fmla="*/ 2967 h 3075"/>
                    <a:gd name="T42" fmla="*/ 3243 w 3271"/>
                    <a:gd name="T43" fmla="*/ 2787 h 3075"/>
                    <a:gd name="T44" fmla="*/ 3309 w 3271"/>
                    <a:gd name="T45" fmla="*/ 2565 h 3075"/>
                    <a:gd name="T46" fmla="*/ 3315 w 3271"/>
                    <a:gd name="T47" fmla="*/ 2302 h 3075"/>
                    <a:gd name="T48" fmla="*/ 3261 w 3271"/>
                    <a:gd name="T49" fmla="*/ 2008 h 3075"/>
                    <a:gd name="T50" fmla="*/ 3139 w 3271"/>
                    <a:gd name="T51" fmla="*/ 1702 h 3075"/>
                    <a:gd name="T52" fmla="*/ 2819 w 3271"/>
                    <a:gd name="T53" fmla="*/ 1181 h 3075"/>
                    <a:gd name="T54" fmla="*/ 2313 w 3271"/>
                    <a:gd name="T55" fmla="*/ 653 h 3075"/>
                    <a:gd name="T56" fmla="*/ 1836 w 3271"/>
                    <a:gd name="T57" fmla="*/ 318 h 3075"/>
                    <a:gd name="T58" fmla="*/ 1354 w 3271"/>
                    <a:gd name="T59" fmla="*/ 96 h 3075"/>
                    <a:gd name="T60" fmla="*/ 906 w 3271"/>
                    <a:gd name="T61" fmla="*/ 0 h 3075"/>
                    <a:gd name="T62" fmla="*/ 512 w 3271"/>
                    <a:gd name="T63" fmla="*/ 36 h 3075"/>
                    <a:gd name="T64" fmla="*/ 209 w 3271"/>
                    <a:gd name="T65" fmla="*/ 210 h 3075"/>
                    <a:gd name="T66" fmla="*/ 78 w 3271"/>
                    <a:gd name="T67" fmla="*/ 389 h 3075"/>
                    <a:gd name="T68" fmla="*/ 12 w 3271"/>
                    <a:gd name="T69" fmla="*/ 611 h 3075"/>
                    <a:gd name="T70" fmla="*/ 6 w 3271"/>
                    <a:gd name="T71" fmla="*/ 875 h 3075"/>
                    <a:gd name="T72" fmla="*/ 60 w 3271"/>
                    <a:gd name="T73" fmla="*/ 1169 h 3075"/>
                    <a:gd name="T74" fmla="*/ 185 w 3271"/>
                    <a:gd name="T75" fmla="*/ 1474 h 3075"/>
                    <a:gd name="T76" fmla="*/ 358 w 3271"/>
                    <a:gd name="T77" fmla="*/ 1786 h 3075"/>
                    <a:gd name="T78" fmla="*/ 864 w 3271"/>
                    <a:gd name="T79" fmla="*/ 2380 h 3075"/>
                    <a:gd name="T80" fmla="*/ 1264 w 3271"/>
                    <a:gd name="T81" fmla="*/ 2709 h 3075"/>
                    <a:gd name="T82" fmla="*/ 1681 w 3271"/>
                    <a:gd name="T83" fmla="*/ 2961 h 3075"/>
                    <a:gd name="T84" fmla="*/ 1967 w 3271"/>
                    <a:gd name="T85" fmla="*/ 3075 h 3075"/>
                    <a:gd name="T86" fmla="*/ 1550 w 3271"/>
                    <a:gd name="T87" fmla="*/ 2889 h 3075"/>
                    <a:gd name="T88" fmla="*/ 1133 w 3271"/>
                    <a:gd name="T89" fmla="*/ 2607 h 3075"/>
                    <a:gd name="T90" fmla="*/ 864 w 3271"/>
                    <a:gd name="T91" fmla="*/ 2380 h 3075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1061" name="Group 6">
                  <a:extLst>
                    <a:ext uri="{FF2B5EF4-FFF2-40B4-BE49-F238E27FC236}">
                      <a16:creationId xmlns:a16="http://schemas.microsoft.com/office/drawing/2014/main" id="{7EFC132C-7A0A-41B8-B4CA-350A1EFFD08F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1062" name="Freeform 7">
                    <a:extLst>
                      <a:ext uri="{FF2B5EF4-FFF2-40B4-BE49-F238E27FC236}">
                        <a16:creationId xmlns:a16="http://schemas.microsoft.com/office/drawing/2014/main" id="{3C7AD056-3EA8-434F-AD00-B989D02106B1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>
                      <a:gd name="T0" fmla="*/ 4006 w 3952"/>
                      <a:gd name="T1" fmla="*/ 2860 h 3501"/>
                      <a:gd name="T2" fmla="*/ 3970 w 3952"/>
                      <a:gd name="T3" fmla="*/ 2614 h 3501"/>
                      <a:gd name="T4" fmla="*/ 3899 w 3952"/>
                      <a:gd name="T5" fmla="*/ 2368 h 3501"/>
                      <a:gd name="T6" fmla="*/ 3786 w 3952"/>
                      <a:gd name="T7" fmla="*/ 2110 h 3501"/>
                      <a:gd name="T8" fmla="*/ 3648 w 3952"/>
                      <a:gd name="T9" fmla="*/ 1853 h 3501"/>
                      <a:gd name="T10" fmla="*/ 3484 w 3952"/>
                      <a:gd name="T11" fmla="*/ 1595 h 3501"/>
                      <a:gd name="T12" fmla="*/ 3291 w 3952"/>
                      <a:gd name="T13" fmla="*/ 1343 h 3501"/>
                      <a:gd name="T14" fmla="*/ 3070 w 3952"/>
                      <a:gd name="T15" fmla="*/ 1103 h 3501"/>
                      <a:gd name="T16" fmla="*/ 2761 w 3952"/>
                      <a:gd name="T17" fmla="*/ 815 h 3501"/>
                      <a:gd name="T18" fmla="*/ 2367 w 3952"/>
                      <a:gd name="T19" fmla="*/ 522 h 3501"/>
                      <a:gd name="T20" fmla="*/ 1973 w 3952"/>
                      <a:gd name="T21" fmla="*/ 288 h 3501"/>
                      <a:gd name="T22" fmla="*/ 1580 w 3952"/>
                      <a:gd name="T23" fmla="*/ 126 h 3501"/>
                      <a:gd name="T24" fmla="*/ 1204 w 3952"/>
                      <a:gd name="T25" fmla="*/ 24 h 3501"/>
                      <a:gd name="T26" fmla="*/ 852 w 3952"/>
                      <a:gd name="T27" fmla="*/ 0 h 3501"/>
                      <a:gd name="T28" fmla="*/ 536 w 3952"/>
                      <a:gd name="T29" fmla="*/ 48 h 3501"/>
                      <a:gd name="T30" fmla="*/ 268 w 3952"/>
                      <a:gd name="T31" fmla="*/ 174 h 3501"/>
                      <a:gd name="T32" fmla="*/ 114 w 3952"/>
                      <a:gd name="T33" fmla="*/ 312 h 3501"/>
                      <a:gd name="T34" fmla="*/ 0 w 3952"/>
                      <a:gd name="T35" fmla="*/ 486 h 3501"/>
                      <a:gd name="T36" fmla="*/ 72 w 3952"/>
                      <a:gd name="T37" fmla="*/ 372 h 3501"/>
                      <a:gd name="T38" fmla="*/ 274 w 3952"/>
                      <a:gd name="T39" fmla="*/ 174 h 3501"/>
                      <a:gd name="T40" fmla="*/ 536 w 3952"/>
                      <a:gd name="T41" fmla="*/ 48 h 3501"/>
                      <a:gd name="T42" fmla="*/ 852 w 3952"/>
                      <a:gd name="T43" fmla="*/ 6 h 3501"/>
                      <a:gd name="T44" fmla="*/ 1204 w 3952"/>
                      <a:gd name="T45" fmla="*/ 30 h 3501"/>
                      <a:gd name="T46" fmla="*/ 1580 w 3952"/>
                      <a:gd name="T47" fmla="*/ 132 h 3501"/>
                      <a:gd name="T48" fmla="*/ 1973 w 3952"/>
                      <a:gd name="T49" fmla="*/ 294 h 3501"/>
                      <a:gd name="T50" fmla="*/ 2367 w 3952"/>
                      <a:gd name="T51" fmla="*/ 528 h 3501"/>
                      <a:gd name="T52" fmla="*/ 2755 w 3952"/>
                      <a:gd name="T53" fmla="*/ 821 h 3501"/>
                      <a:gd name="T54" fmla="*/ 3176 w 3952"/>
                      <a:gd name="T55" fmla="*/ 1223 h 3501"/>
                      <a:gd name="T56" fmla="*/ 3386 w 3952"/>
                      <a:gd name="T57" fmla="*/ 1469 h 3501"/>
                      <a:gd name="T58" fmla="*/ 3565 w 3952"/>
                      <a:gd name="T59" fmla="*/ 1727 h 3501"/>
                      <a:gd name="T60" fmla="*/ 3720 w 3952"/>
                      <a:gd name="T61" fmla="*/ 1984 h 3501"/>
                      <a:gd name="T62" fmla="*/ 3844 w 3952"/>
                      <a:gd name="T63" fmla="*/ 2236 h 3501"/>
                      <a:gd name="T64" fmla="*/ 3935 w 3952"/>
                      <a:gd name="T65" fmla="*/ 2494 h 3501"/>
                      <a:gd name="T66" fmla="*/ 3994 w 3952"/>
                      <a:gd name="T67" fmla="*/ 2740 h 3501"/>
                      <a:gd name="T68" fmla="*/ 4012 w 3952"/>
                      <a:gd name="T69" fmla="*/ 2973 h 3501"/>
                      <a:gd name="T70" fmla="*/ 3982 w 3952"/>
                      <a:gd name="T71" fmla="*/ 3255 h 3501"/>
                      <a:gd name="T72" fmla="*/ 3893 w 3952"/>
                      <a:gd name="T73" fmla="*/ 3501 h 3501"/>
                      <a:gd name="T74" fmla="*/ 3946 w 3952"/>
                      <a:gd name="T75" fmla="*/ 3387 h 3501"/>
                      <a:gd name="T76" fmla="*/ 4006 w 3952"/>
                      <a:gd name="T77" fmla="*/ 3123 h 3501"/>
                      <a:gd name="T78" fmla="*/ 4012 w 3952"/>
                      <a:gd name="T79" fmla="*/ 2973 h 3501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63" name="Freeform 8">
                    <a:extLst>
                      <a:ext uri="{FF2B5EF4-FFF2-40B4-BE49-F238E27FC236}">
                        <a16:creationId xmlns:a16="http://schemas.microsoft.com/office/drawing/2014/main" id="{47DBE100-5A9E-44D3-A465-2F833A365546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>
                      <a:gd name="T0" fmla="*/ 686 w 3791"/>
                      <a:gd name="T1" fmla="*/ 2416 h 3363"/>
                      <a:gd name="T2" fmla="*/ 424 w 3791"/>
                      <a:gd name="T3" fmla="*/ 2062 h 3363"/>
                      <a:gd name="T4" fmla="*/ 220 w 3791"/>
                      <a:gd name="T5" fmla="*/ 1703 h 3363"/>
                      <a:gd name="T6" fmla="*/ 78 w 3791"/>
                      <a:gd name="T7" fmla="*/ 1343 h 3363"/>
                      <a:gd name="T8" fmla="*/ 12 w 3791"/>
                      <a:gd name="T9" fmla="*/ 1001 h 3363"/>
                      <a:gd name="T10" fmla="*/ 18 w 3791"/>
                      <a:gd name="T11" fmla="*/ 701 h 3363"/>
                      <a:gd name="T12" fmla="*/ 96 w 3791"/>
                      <a:gd name="T13" fmla="*/ 450 h 3363"/>
                      <a:gd name="T14" fmla="*/ 244 w 3791"/>
                      <a:gd name="T15" fmla="*/ 246 h 3363"/>
                      <a:gd name="T16" fmla="*/ 590 w 3791"/>
                      <a:gd name="T17" fmla="*/ 48 h 3363"/>
                      <a:gd name="T18" fmla="*/ 1043 w 3791"/>
                      <a:gd name="T19" fmla="*/ 6 h 3363"/>
                      <a:gd name="T20" fmla="*/ 1568 w 3791"/>
                      <a:gd name="T21" fmla="*/ 120 h 3363"/>
                      <a:gd name="T22" fmla="*/ 2122 w 3791"/>
                      <a:gd name="T23" fmla="*/ 378 h 3363"/>
                      <a:gd name="T24" fmla="*/ 2671 w 3791"/>
                      <a:gd name="T25" fmla="*/ 773 h 3363"/>
                      <a:gd name="T26" fmla="*/ 3165 w 3791"/>
                      <a:gd name="T27" fmla="*/ 1265 h 3363"/>
                      <a:gd name="T28" fmla="*/ 3433 w 3791"/>
                      <a:gd name="T29" fmla="*/ 1625 h 3363"/>
                      <a:gd name="T30" fmla="*/ 3637 w 3791"/>
                      <a:gd name="T31" fmla="*/ 1984 h 3363"/>
                      <a:gd name="T32" fmla="*/ 3779 w 3791"/>
                      <a:gd name="T33" fmla="*/ 2344 h 3363"/>
                      <a:gd name="T34" fmla="*/ 3845 w 3791"/>
                      <a:gd name="T35" fmla="*/ 2686 h 3363"/>
                      <a:gd name="T36" fmla="*/ 3809 w 3791"/>
                      <a:gd name="T37" fmla="*/ 3105 h 3363"/>
                      <a:gd name="T38" fmla="*/ 3688 w 3791"/>
                      <a:gd name="T39" fmla="*/ 3363 h 3363"/>
                      <a:gd name="T40" fmla="*/ 3839 w 3791"/>
                      <a:gd name="T41" fmla="*/ 2967 h 3363"/>
                      <a:gd name="T42" fmla="*/ 3851 w 3791"/>
                      <a:gd name="T43" fmla="*/ 2794 h 3363"/>
                      <a:gd name="T44" fmla="*/ 3809 w 3791"/>
                      <a:gd name="T45" fmla="*/ 2458 h 3363"/>
                      <a:gd name="T46" fmla="*/ 3695 w 3791"/>
                      <a:gd name="T47" fmla="*/ 2104 h 3363"/>
                      <a:gd name="T48" fmla="*/ 3511 w 3791"/>
                      <a:gd name="T49" fmla="*/ 1739 h 3363"/>
                      <a:gd name="T50" fmla="*/ 3261 w 3791"/>
                      <a:gd name="T51" fmla="*/ 1385 h 3363"/>
                      <a:gd name="T52" fmla="*/ 2849 w 3791"/>
                      <a:gd name="T53" fmla="*/ 929 h 3363"/>
                      <a:gd name="T54" fmla="*/ 2307 w 3791"/>
                      <a:gd name="T55" fmla="*/ 492 h 3363"/>
                      <a:gd name="T56" fmla="*/ 1748 w 3791"/>
                      <a:gd name="T57" fmla="*/ 192 h 3363"/>
                      <a:gd name="T58" fmla="*/ 1210 w 3791"/>
                      <a:gd name="T59" fmla="*/ 24 h 3363"/>
                      <a:gd name="T60" fmla="*/ 727 w 3791"/>
                      <a:gd name="T61" fmla="*/ 12 h 3363"/>
                      <a:gd name="T62" fmla="*/ 340 w 3791"/>
                      <a:gd name="T63" fmla="*/ 162 h 3363"/>
                      <a:gd name="T64" fmla="*/ 132 w 3791"/>
                      <a:gd name="T65" fmla="*/ 378 h 3363"/>
                      <a:gd name="T66" fmla="*/ 36 w 3791"/>
                      <a:gd name="T67" fmla="*/ 612 h 3363"/>
                      <a:gd name="T68" fmla="*/ 0 w 3791"/>
                      <a:gd name="T69" fmla="*/ 893 h 3363"/>
                      <a:gd name="T70" fmla="*/ 42 w 3791"/>
                      <a:gd name="T71" fmla="*/ 1229 h 3363"/>
                      <a:gd name="T72" fmla="*/ 166 w 3791"/>
                      <a:gd name="T73" fmla="*/ 1583 h 3363"/>
                      <a:gd name="T74" fmla="*/ 346 w 3791"/>
                      <a:gd name="T75" fmla="*/ 1942 h 3363"/>
                      <a:gd name="T76" fmla="*/ 590 w 3791"/>
                      <a:gd name="T77" fmla="*/ 2302 h 3363"/>
                      <a:gd name="T78" fmla="*/ 1002 w 3791"/>
                      <a:gd name="T79" fmla="*/ 2758 h 3363"/>
                      <a:gd name="T80" fmla="*/ 1621 w 3791"/>
                      <a:gd name="T81" fmla="*/ 3237 h 3363"/>
                      <a:gd name="T82" fmla="*/ 1621 w 3791"/>
                      <a:gd name="T83" fmla="*/ 3237 h 3363"/>
                      <a:gd name="T84" fmla="*/ 1008 w 3791"/>
                      <a:gd name="T85" fmla="*/ 2758 h 3363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64" name="Freeform 9">
                    <a:extLst>
                      <a:ext uri="{FF2B5EF4-FFF2-40B4-BE49-F238E27FC236}">
                        <a16:creationId xmlns:a16="http://schemas.microsoft.com/office/drawing/2014/main" id="{83B3A5EA-60F9-4729-A43D-F2B19B907A56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>
                      <a:gd name="T0" fmla="*/ 548 w 3527"/>
                      <a:gd name="T1" fmla="*/ 2146 h 3225"/>
                      <a:gd name="T2" fmla="*/ 322 w 3527"/>
                      <a:gd name="T3" fmla="*/ 1816 h 3225"/>
                      <a:gd name="T4" fmla="*/ 149 w 3527"/>
                      <a:gd name="T5" fmla="*/ 1481 h 3225"/>
                      <a:gd name="T6" fmla="*/ 41 w 3527"/>
                      <a:gd name="T7" fmla="*/ 1151 h 3225"/>
                      <a:gd name="T8" fmla="*/ 0 w 3527"/>
                      <a:gd name="T9" fmla="*/ 839 h 3225"/>
                      <a:gd name="T10" fmla="*/ 30 w 3527"/>
                      <a:gd name="T11" fmla="*/ 575 h 3225"/>
                      <a:gd name="T12" fmla="*/ 125 w 3527"/>
                      <a:gd name="T13" fmla="*/ 354 h 3225"/>
                      <a:gd name="T14" fmla="*/ 322 w 3527"/>
                      <a:gd name="T15" fmla="*/ 150 h 3225"/>
                      <a:gd name="T16" fmla="*/ 679 w 3527"/>
                      <a:gd name="T17" fmla="*/ 12 h 3225"/>
                      <a:gd name="T18" fmla="*/ 1128 w 3527"/>
                      <a:gd name="T19" fmla="*/ 24 h 3225"/>
                      <a:gd name="T20" fmla="*/ 1633 w 3527"/>
                      <a:gd name="T21" fmla="*/ 174 h 3225"/>
                      <a:gd name="T22" fmla="*/ 2151 w 3527"/>
                      <a:gd name="T23" fmla="*/ 456 h 3225"/>
                      <a:gd name="T24" fmla="*/ 2653 w 3527"/>
                      <a:gd name="T25" fmla="*/ 857 h 3225"/>
                      <a:gd name="T26" fmla="*/ 3123 w 3527"/>
                      <a:gd name="T27" fmla="*/ 1391 h 3225"/>
                      <a:gd name="T28" fmla="*/ 3326 w 3527"/>
                      <a:gd name="T29" fmla="*/ 1726 h 3225"/>
                      <a:gd name="T30" fmla="*/ 3481 w 3527"/>
                      <a:gd name="T31" fmla="*/ 2062 h 3225"/>
                      <a:gd name="T32" fmla="*/ 3564 w 3527"/>
                      <a:gd name="T33" fmla="*/ 2386 h 3225"/>
                      <a:gd name="T34" fmla="*/ 3576 w 3527"/>
                      <a:gd name="T35" fmla="*/ 2680 h 3225"/>
                      <a:gd name="T36" fmla="*/ 3529 w 3527"/>
                      <a:gd name="T37" fmla="*/ 2931 h 3225"/>
                      <a:gd name="T38" fmla="*/ 3414 w 3527"/>
                      <a:gd name="T39" fmla="*/ 3141 h 3225"/>
                      <a:gd name="T40" fmla="*/ 3332 w 3527"/>
                      <a:gd name="T41" fmla="*/ 3225 h 3225"/>
                      <a:gd name="T42" fmla="*/ 3362 w 3527"/>
                      <a:gd name="T43" fmla="*/ 3201 h 3225"/>
                      <a:gd name="T44" fmla="*/ 3499 w 3527"/>
                      <a:gd name="T45" fmla="*/ 3009 h 3225"/>
                      <a:gd name="T46" fmla="*/ 3570 w 3527"/>
                      <a:gd name="T47" fmla="*/ 2769 h 3225"/>
                      <a:gd name="T48" fmla="*/ 3576 w 3527"/>
                      <a:gd name="T49" fmla="*/ 2488 h 3225"/>
                      <a:gd name="T50" fmla="*/ 3517 w 3527"/>
                      <a:gd name="T51" fmla="*/ 2170 h 3225"/>
                      <a:gd name="T52" fmla="*/ 3387 w 3527"/>
                      <a:gd name="T53" fmla="*/ 1834 h 3225"/>
                      <a:gd name="T54" fmla="*/ 3195 w 3527"/>
                      <a:gd name="T55" fmla="*/ 1499 h 3225"/>
                      <a:gd name="T56" fmla="*/ 2861 w 3527"/>
                      <a:gd name="T57" fmla="*/ 1061 h 3225"/>
                      <a:gd name="T58" fmla="*/ 2319 w 3527"/>
                      <a:gd name="T59" fmla="*/ 575 h 3225"/>
                      <a:gd name="T60" fmla="*/ 1805 w 3527"/>
                      <a:gd name="T61" fmla="*/ 252 h 3225"/>
                      <a:gd name="T62" fmla="*/ 1293 w 3527"/>
                      <a:gd name="T63" fmla="*/ 60 h 3225"/>
                      <a:gd name="T64" fmla="*/ 822 w 3527"/>
                      <a:gd name="T65" fmla="*/ 0 h 3225"/>
                      <a:gd name="T66" fmla="*/ 423 w 3527"/>
                      <a:gd name="T67" fmla="*/ 84 h 3225"/>
                      <a:gd name="T68" fmla="*/ 172 w 3527"/>
                      <a:gd name="T69" fmla="*/ 288 h 3225"/>
                      <a:gd name="T70" fmla="*/ 53 w 3527"/>
                      <a:gd name="T71" fmla="*/ 498 h 3225"/>
                      <a:gd name="T72" fmla="*/ 0 w 3527"/>
                      <a:gd name="T73" fmla="*/ 749 h 3225"/>
                      <a:gd name="T74" fmla="*/ 18 w 3527"/>
                      <a:gd name="T75" fmla="*/ 1043 h 3225"/>
                      <a:gd name="T76" fmla="*/ 101 w 3527"/>
                      <a:gd name="T77" fmla="*/ 1373 h 3225"/>
                      <a:gd name="T78" fmla="*/ 256 w 3527"/>
                      <a:gd name="T79" fmla="*/ 1708 h 3225"/>
                      <a:gd name="T80" fmla="*/ 459 w 3527"/>
                      <a:gd name="T81" fmla="*/ 2038 h 3225"/>
                      <a:gd name="T82" fmla="*/ 929 w 3527"/>
                      <a:gd name="T83" fmla="*/ 2572 h 3225"/>
                      <a:gd name="T84" fmla="*/ 1275 w 3527"/>
                      <a:gd name="T85" fmla="*/ 2865 h 3225"/>
                      <a:gd name="T86" fmla="*/ 1633 w 3527"/>
                      <a:gd name="T87" fmla="*/ 3099 h 3225"/>
                      <a:gd name="T88" fmla="*/ 1883 w 3527"/>
                      <a:gd name="T89" fmla="*/ 3225 h 3225"/>
                      <a:gd name="T90" fmla="*/ 1519 w 3527"/>
                      <a:gd name="T91" fmla="*/ 3027 h 3225"/>
                      <a:gd name="T92" fmla="*/ 1162 w 3527"/>
                      <a:gd name="T93" fmla="*/ 2769 h 3225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</a:gdLst>
                    <a:ahLst/>
                    <a:cxnLst>
                      <a:cxn ang="T94">
                        <a:pos x="T0" y="T1"/>
                      </a:cxn>
                      <a:cxn ang="T95">
                        <a:pos x="T2" y="T3"/>
                      </a:cxn>
                      <a:cxn ang="T96">
                        <a:pos x="T4" y="T5"/>
                      </a:cxn>
                      <a:cxn ang="T97">
                        <a:pos x="T6" y="T7"/>
                      </a:cxn>
                      <a:cxn ang="T98">
                        <a:pos x="T8" y="T9"/>
                      </a:cxn>
                      <a:cxn ang="T99">
                        <a:pos x="T10" y="T11"/>
                      </a:cxn>
                      <a:cxn ang="T100">
                        <a:pos x="T12" y="T13"/>
                      </a:cxn>
                      <a:cxn ang="T101">
                        <a:pos x="T14" y="T15"/>
                      </a:cxn>
                      <a:cxn ang="T102">
                        <a:pos x="T16" y="T17"/>
                      </a:cxn>
                      <a:cxn ang="T103">
                        <a:pos x="T18" y="T19"/>
                      </a:cxn>
                      <a:cxn ang="T104">
                        <a:pos x="T20" y="T21"/>
                      </a:cxn>
                      <a:cxn ang="T105">
                        <a:pos x="T22" y="T23"/>
                      </a:cxn>
                      <a:cxn ang="T106">
                        <a:pos x="T24" y="T25"/>
                      </a:cxn>
                      <a:cxn ang="T107">
                        <a:pos x="T26" y="T27"/>
                      </a:cxn>
                      <a:cxn ang="T108">
                        <a:pos x="T28" y="T29"/>
                      </a:cxn>
                      <a:cxn ang="T109">
                        <a:pos x="T30" y="T31"/>
                      </a:cxn>
                      <a:cxn ang="T110">
                        <a:pos x="T32" y="T33"/>
                      </a:cxn>
                      <a:cxn ang="T111">
                        <a:pos x="T34" y="T35"/>
                      </a:cxn>
                      <a:cxn ang="T112">
                        <a:pos x="T36" y="T37"/>
                      </a:cxn>
                      <a:cxn ang="T113">
                        <a:pos x="T38" y="T39"/>
                      </a:cxn>
                      <a:cxn ang="T114">
                        <a:pos x="T40" y="T41"/>
                      </a:cxn>
                      <a:cxn ang="T115">
                        <a:pos x="T42" y="T43"/>
                      </a:cxn>
                      <a:cxn ang="T116">
                        <a:pos x="T44" y="T45"/>
                      </a:cxn>
                      <a:cxn ang="T117">
                        <a:pos x="T46" y="T47"/>
                      </a:cxn>
                      <a:cxn ang="T118">
                        <a:pos x="T48" y="T49"/>
                      </a:cxn>
                      <a:cxn ang="T119">
                        <a:pos x="T50" y="T51"/>
                      </a:cxn>
                      <a:cxn ang="T120">
                        <a:pos x="T52" y="T53"/>
                      </a:cxn>
                      <a:cxn ang="T121">
                        <a:pos x="T54" y="T55"/>
                      </a:cxn>
                      <a:cxn ang="T122">
                        <a:pos x="T56" y="T57"/>
                      </a:cxn>
                      <a:cxn ang="T123">
                        <a:pos x="T58" y="T59"/>
                      </a:cxn>
                      <a:cxn ang="T124">
                        <a:pos x="T60" y="T61"/>
                      </a:cxn>
                      <a:cxn ang="T125">
                        <a:pos x="T62" y="T63"/>
                      </a:cxn>
                      <a:cxn ang="T126">
                        <a:pos x="T64" y="T65"/>
                      </a:cxn>
                      <a:cxn ang="T127">
                        <a:pos x="T66" y="T67"/>
                      </a:cxn>
                      <a:cxn ang="T128">
                        <a:pos x="T68" y="T69"/>
                      </a:cxn>
                      <a:cxn ang="T129">
                        <a:pos x="T70" y="T71"/>
                      </a:cxn>
                      <a:cxn ang="T130">
                        <a:pos x="T72" y="T73"/>
                      </a:cxn>
                      <a:cxn ang="T131">
                        <a:pos x="T74" y="T75"/>
                      </a:cxn>
                      <a:cxn ang="T132">
                        <a:pos x="T76" y="T77"/>
                      </a:cxn>
                      <a:cxn ang="T133">
                        <a:pos x="T78" y="T79"/>
                      </a:cxn>
                      <a:cxn ang="T134">
                        <a:pos x="T80" y="T81"/>
                      </a:cxn>
                      <a:cxn ang="T135">
                        <a:pos x="T82" y="T83"/>
                      </a:cxn>
                      <a:cxn ang="T136">
                        <a:pos x="T84" y="T85"/>
                      </a:cxn>
                      <a:cxn ang="T137">
                        <a:pos x="T86" y="T87"/>
                      </a:cxn>
                      <a:cxn ang="T138">
                        <a:pos x="T88" y="T89"/>
                      </a:cxn>
                      <a:cxn ang="T139">
                        <a:pos x="T90" y="T91"/>
                      </a:cxn>
                      <a:cxn ang="T140">
                        <a:pos x="T92" y="T93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grpSp>
                <p:nvGrpSpPr>
                  <p:cNvPr id="1065" name="Group 10">
                    <a:extLst>
                      <a:ext uri="{FF2B5EF4-FFF2-40B4-BE49-F238E27FC236}">
                        <a16:creationId xmlns:a16="http://schemas.microsoft.com/office/drawing/2014/main" id="{95CAF0E2-6FAE-4BF0-95AC-6E4924D83B93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1066" name="Freeform 11">
                      <a:extLst>
                        <a:ext uri="{FF2B5EF4-FFF2-40B4-BE49-F238E27FC236}">
                          <a16:creationId xmlns:a16="http://schemas.microsoft.com/office/drawing/2014/main" id="{BA6A3BBE-8E39-420C-AF32-92B8CF630B1E}"/>
                        </a:ext>
                      </a:extLst>
                    </p:cNvPr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>
                        <a:gd name="T0" fmla="*/ 4310 w 4251"/>
                        <a:gd name="T1" fmla="*/ 3237 h 3794"/>
                        <a:gd name="T2" fmla="*/ 4268 w 4251"/>
                        <a:gd name="T3" fmla="*/ 2961 h 3794"/>
                        <a:gd name="T4" fmla="*/ 4185 w 4251"/>
                        <a:gd name="T5" fmla="*/ 2679 h 3794"/>
                        <a:gd name="T6" fmla="*/ 4060 w 4251"/>
                        <a:gd name="T7" fmla="*/ 2391 h 3794"/>
                        <a:gd name="T8" fmla="*/ 3905 w 4251"/>
                        <a:gd name="T9" fmla="*/ 2098 h 3794"/>
                        <a:gd name="T10" fmla="*/ 3714 w 4251"/>
                        <a:gd name="T11" fmla="*/ 1810 h 3794"/>
                        <a:gd name="T12" fmla="*/ 3493 w 4251"/>
                        <a:gd name="T13" fmla="*/ 1528 h 3794"/>
                        <a:gd name="T14" fmla="*/ 3243 w 4251"/>
                        <a:gd name="T15" fmla="*/ 1252 h 3794"/>
                        <a:gd name="T16" fmla="*/ 2903 w 4251"/>
                        <a:gd name="T17" fmla="*/ 935 h 3794"/>
                        <a:gd name="T18" fmla="*/ 2471 w 4251"/>
                        <a:gd name="T19" fmla="*/ 605 h 3794"/>
                        <a:gd name="T20" fmla="*/ 2021 w 4251"/>
                        <a:gd name="T21" fmla="*/ 341 h 3794"/>
                        <a:gd name="T22" fmla="*/ 1574 w 4251"/>
                        <a:gd name="T23" fmla="*/ 143 h 3794"/>
                        <a:gd name="T24" fmla="*/ 1139 w 4251"/>
                        <a:gd name="T25" fmla="*/ 35 h 3794"/>
                        <a:gd name="T26" fmla="*/ 751 w 4251"/>
                        <a:gd name="T27" fmla="*/ 0 h 3794"/>
                        <a:gd name="T28" fmla="*/ 406 w 4251"/>
                        <a:gd name="T29" fmla="*/ 47 h 3794"/>
                        <a:gd name="T30" fmla="*/ 120 w 4251"/>
                        <a:gd name="T31" fmla="*/ 173 h 3794"/>
                        <a:gd name="T32" fmla="*/ 0 w 4251"/>
                        <a:gd name="T33" fmla="*/ 269 h 3794"/>
                        <a:gd name="T34" fmla="*/ 268 w 4251"/>
                        <a:gd name="T35" fmla="*/ 101 h 3794"/>
                        <a:gd name="T36" fmla="*/ 596 w 4251"/>
                        <a:gd name="T37" fmla="*/ 18 h 3794"/>
                        <a:gd name="T38" fmla="*/ 972 w 4251"/>
                        <a:gd name="T39" fmla="*/ 18 h 3794"/>
                        <a:gd name="T40" fmla="*/ 1377 w 4251"/>
                        <a:gd name="T41" fmla="*/ 95 h 3794"/>
                        <a:gd name="T42" fmla="*/ 1808 w 4251"/>
                        <a:gd name="T43" fmla="*/ 245 h 3794"/>
                        <a:gd name="T44" fmla="*/ 2247 w 4251"/>
                        <a:gd name="T45" fmla="*/ 467 h 3794"/>
                        <a:gd name="T46" fmla="*/ 2683 w 4251"/>
                        <a:gd name="T47" fmla="*/ 761 h 3794"/>
                        <a:gd name="T48" fmla="*/ 3106 w 4251"/>
                        <a:gd name="T49" fmla="*/ 1120 h 3794"/>
                        <a:gd name="T50" fmla="*/ 3368 w 4251"/>
                        <a:gd name="T51" fmla="*/ 1390 h 3794"/>
                        <a:gd name="T52" fmla="*/ 3607 w 4251"/>
                        <a:gd name="T53" fmla="*/ 1666 h 3794"/>
                        <a:gd name="T54" fmla="*/ 3814 w 4251"/>
                        <a:gd name="T55" fmla="*/ 1954 h 3794"/>
                        <a:gd name="T56" fmla="*/ 3982 w 4251"/>
                        <a:gd name="T57" fmla="*/ 2247 h 3794"/>
                        <a:gd name="T58" fmla="*/ 4122 w 4251"/>
                        <a:gd name="T59" fmla="*/ 2535 h 3794"/>
                        <a:gd name="T60" fmla="*/ 4227 w 4251"/>
                        <a:gd name="T61" fmla="*/ 2823 h 3794"/>
                        <a:gd name="T62" fmla="*/ 4286 w 4251"/>
                        <a:gd name="T63" fmla="*/ 3105 h 3794"/>
                        <a:gd name="T64" fmla="*/ 4310 w 4251"/>
                        <a:gd name="T65" fmla="*/ 3368 h 3794"/>
                        <a:gd name="T66" fmla="*/ 4298 w 4251"/>
                        <a:gd name="T67" fmla="*/ 3590 h 3794"/>
                        <a:gd name="T68" fmla="*/ 4250 w 4251"/>
                        <a:gd name="T69" fmla="*/ 3794 h 3794"/>
                        <a:gd name="T70" fmla="*/ 4280 w 4251"/>
                        <a:gd name="T71" fmla="*/ 3692 h 3794"/>
                        <a:gd name="T72" fmla="*/ 4310 w 4251"/>
                        <a:gd name="T73" fmla="*/ 3482 h 3794"/>
                        <a:gd name="T74" fmla="*/ 4316 w 4251"/>
                        <a:gd name="T75" fmla="*/ 3368 h 3794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</a:gdLst>
                      <a:ahLst/>
                      <a:cxnLst>
                        <a:cxn ang="T76">
                          <a:pos x="T0" y="T1"/>
                        </a:cxn>
                        <a:cxn ang="T77">
                          <a:pos x="T2" y="T3"/>
                        </a:cxn>
                        <a:cxn ang="T78">
                          <a:pos x="T4" y="T5"/>
                        </a:cxn>
                        <a:cxn ang="T79">
                          <a:pos x="T6" y="T7"/>
                        </a:cxn>
                        <a:cxn ang="T80">
                          <a:pos x="T8" y="T9"/>
                        </a:cxn>
                        <a:cxn ang="T81">
                          <a:pos x="T10" y="T11"/>
                        </a:cxn>
                        <a:cxn ang="T82">
                          <a:pos x="T12" y="T13"/>
                        </a:cxn>
                        <a:cxn ang="T83">
                          <a:pos x="T14" y="T15"/>
                        </a:cxn>
                        <a:cxn ang="T84">
                          <a:pos x="T16" y="T17"/>
                        </a:cxn>
                        <a:cxn ang="T85">
                          <a:pos x="T18" y="T19"/>
                        </a:cxn>
                        <a:cxn ang="T86">
                          <a:pos x="T20" y="T21"/>
                        </a:cxn>
                        <a:cxn ang="T87">
                          <a:pos x="T22" y="T23"/>
                        </a:cxn>
                        <a:cxn ang="T88">
                          <a:pos x="T24" y="T25"/>
                        </a:cxn>
                        <a:cxn ang="T89">
                          <a:pos x="T26" y="T27"/>
                        </a:cxn>
                        <a:cxn ang="T90">
                          <a:pos x="T28" y="T29"/>
                        </a:cxn>
                        <a:cxn ang="T91">
                          <a:pos x="T30" y="T31"/>
                        </a:cxn>
                        <a:cxn ang="T92">
                          <a:pos x="T32" y="T33"/>
                        </a:cxn>
                        <a:cxn ang="T93">
                          <a:pos x="T34" y="T35"/>
                        </a:cxn>
                        <a:cxn ang="T94">
                          <a:pos x="T36" y="T37"/>
                        </a:cxn>
                        <a:cxn ang="T95">
                          <a:pos x="T38" y="T39"/>
                        </a:cxn>
                        <a:cxn ang="T96">
                          <a:pos x="T40" y="T41"/>
                        </a:cxn>
                        <a:cxn ang="T97">
                          <a:pos x="T42" y="T43"/>
                        </a:cxn>
                        <a:cxn ang="T98">
                          <a:pos x="T44" y="T45"/>
                        </a:cxn>
                        <a:cxn ang="T99">
                          <a:pos x="T46" y="T47"/>
                        </a:cxn>
                        <a:cxn ang="T100">
                          <a:pos x="T48" y="T49"/>
                        </a:cxn>
                        <a:cxn ang="T101">
                          <a:pos x="T50" y="T51"/>
                        </a:cxn>
                        <a:cxn ang="T102">
                          <a:pos x="T52" y="T53"/>
                        </a:cxn>
                        <a:cxn ang="T103">
                          <a:pos x="T54" y="T55"/>
                        </a:cxn>
                        <a:cxn ang="T104">
                          <a:pos x="T56" y="T57"/>
                        </a:cxn>
                        <a:cxn ang="T105">
                          <a:pos x="T58" y="T59"/>
                        </a:cxn>
                        <a:cxn ang="T106">
                          <a:pos x="T60" y="T61"/>
                        </a:cxn>
                        <a:cxn ang="T107">
                          <a:pos x="T62" y="T63"/>
                        </a:cxn>
                        <a:cxn ang="T108">
                          <a:pos x="T64" y="T65"/>
                        </a:cxn>
                        <a:cxn ang="T109">
                          <a:pos x="T66" y="T67"/>
                        </a:cxn>
                        <a:cxn ang="T110">
                          <a:pos x="T68" y="T69"/>
                        </a:cxn>
                        <a:cxn ang="T111">
                          <a:pos x="T70" y="T71"/>
                        </a:cxn>
                        <a:cxn ang="T112">
                          <a:pos x="T72" y="T73"/>
                        </a:cxn>
                        <a:cxn ang="T113">
                          <a:pos x="T74" y="T75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grpSp>
                  <p:nvGrpSpPr>
                    <p:cNvPr id="1067" name="Group 12">
                      <a:extLst>
                        <a:ext uri="{FF2B5EF4-FFF2-40B4-BE49-F238E27FC236}">
                          <a16:creationId xmlns:a16="http://schemas.microsoft.com/office/drawing/2014/main" id="{8C7154B7-9659-444C-B4DF-AED17815D626}"/>
                        </a:ext>
                      </a:extLst>
                    </p:cNvPr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1068" name="Freeform 13">
                        <a:extLst>
                          <a:ext uri="{FF2B5EF4-FFF2-40B4-BE49-F238E27FC236}">
                            <a16:creationId xmlns:a16="http://schemas.microsoft.com/office/drawing/2014/main" id="{D470A32E-9C80-41BD-8E2F-D13AA94539DC}"/>
                          </a:ext>
                        </a:extLst>
                      </p:cNvPr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>
                          <a:gd name="T0" fmla="*/ 166 w 4108"/>
                          <a:gd name="T1" fmla="*/ 186 h 3657"/>
                          <a:gd name="T2" fmla="*/ 447 w 4108"/>
                          <a:gd name="T3" fmla="*/ 54 h 3657"/>
                          <a:gd name="T4" fmla="*/ 781 w 4108"/>
                          <a:gd name="T5" fmla="*/ 6 h 3657"/>
                          <a:gd name="T6" fmla="*/ 1156 w 4108"/>
                          <a:gd name="T7" fmla="*/ 36 h 3657"/>
                          <a:gd name="T8" fmla="*/ 1562 w 4108"/>
                          <a:gd name="T9" fmla="*/ 144 h 3657"/>
                          <a:gd name="T10" fmla="*/ 1979 w 4108"/>
                          <a:gd name="T11" fmla="*/ 324 h 3657"/>
                          <a:gd name="T12" fmla="*/ 2407 w 4108"/>
                          <a:gd name="T13" fmla="*/ 570 h 3657"/>
                          <a:gd name="T14" fmla="*/ 2825 w 4108"/>
                          <a:gd name="T15" fmla="*/ 888 h 3657"/>
                          <a:gd name="T16" fmla="*/ 3153 w 4108"/>
                          <a:gd name="T17" fmla="*/ 1193 h 3657"/>
                          <a:gd name="T18" fmla="*/ 3391 w 4108"/>
                          <a:gd name="T19" fmla="*/ 1451 h 3657"/>
                          <a:gd name="T20" fmla="*/ 3595 w 4108"/>
                          <a:gd name="T21" fmla="*/ 1721 h 3657"/>
                          <a:gd name="T22" fmla="*/ 3779 w 4108"/>
                          <a:gd name="T23" fmla="*/ 1997 h 3657"/>
                          <a:gd name="T24" fmla="*/ 3923 w 4108"/>
                          <a:gd name="T25" fmla="*/ 2272 h 3657"/>
                          <a:gd name="T26" fmla="*/ 4041 w 4108"/>
                          <a:gd name="T27" fmla="*/ 2548 h 3657"/>
                          <a:gd name="T28" fmla="*/ 4125 w 4108"/>
                          <a:gd name="T29" fmla="*/ 2818 h 3657"/>
                          <a:gd name="T30" fmla="*/ 4167 w 4108"/>
                          <a:gd name="T31" fmla="*/ 3070 h 3657"/>
                          <a:gd name="T32" fmla="*/ 4167 w 4108"/>
                          <a:gd name="T33" fmla="*/ 3321 h 3657"/>
                          <a:gd name="T34" fmla="*/ 4125 w 4108"/>
                          <a:gd name="T35" fmla="*/ 3549 h 3657"/>
                          <a:gd name="T36" fmla="*/ 4095 w 4108"/>
                          <a:gd name="T37" fmla="*/ 3657 h 3657"/>
                          <a:gd name="T38" fmla="*/ 4155 w 4108"/>
                          <a:gd name="T39" fmla="*/ 3447 h 3657"/>
                          <a:gd name="T40" fmla="*/ 4173 w 4108"/>
                          <a:gd name="T41" fmla="*/ 3213 h 3657"/>
                          <a:gd name="T42" fmla="*/ 4167 w 4108"/>
                          <a:gd name="T43" fmla="*/ 3070 h 3657"/>
                          <a:gd name="T44" fmla="*/ 4125 w 4108"/>
                          <a:gd name="T45" fmla="*/ 2812 h 3657"/>
                          <a:gd name="T46" fmla="*/ 4047 w 4108"/>
                          <a:gd name="T47" fmla="*/ 2548 h 3657"/>
                          <a:gd name="T48" fmla="*/ 3929 w 4108"/>
                          <a:gd name="T49" fmla="*/ 2272 h 3657"/>
                          <a:gd name="T50" fmla="*/ 3785 w 4108"/>
                          <a:gd name="T51" fmla="*/ 1997 h 3657"/>
                          <a:gd name="T52" fmla="*/ 3601 w 4108"/>
                          <a:gd name="T53" fmla="*/ 1721 h 3657"/>
                          <a:gd name="T54" fmla="*/ 3397 w 4108"/>
                          <a:gd name="T55" fmla="*/ 1451 h 3657"/>
                          <a:gd name="T56" fmla="*/ 3159 w 4108"/>
                          <a:gd name="T57" fmla="*/ 1187 h 3657"/>
                          <a:gd name="T58" fmla="*/ 2837 w 4108"/>
                          <a:gd name="T59" fmla="*/ 888 h 3657"/>
                          <a:gd name="T60" fmla="*/ 2426 w 4108"/>
                          <a:gd name="T61" fmla="*/ 576 h 3657"/>
                          <a:gd name="T62" fmla="*/ 1997 w 4108"/>
                          <a:gd name="T63" fmla="*/ 330 h 3657"/>
                          <a:gd name="T64" fmla="*/ 1568 w 4108"/>
                          <a:gd name="T65" fmla="*/ 144 h 3657"/>
                          <a:gd name="T66" fmla="*/ 1150 w 4108"/>
                          <a:gd name="T67" fmla="*/ 30 h 3657"/>
                          <a:gd name="T68" fmla="*/ 763 w 4108"/>
                          <a:gd name="T69" fmla="*/ 0 h 3657"/>
                          <a:gd name="T70" fmla="*/ 436 w 4108"/>
                          <a:gd name="T71" fmla="*/ 54 h 3657"/>
                          <a:gd name="T72" fmla="*/ 166 w 4108"/>
                          <a:gd name="T73" fmla="*/ 186 h 3657"/>
                          <a:gd name="T74" fmla="*/ 24 w 4108"/>
                          <a:gd name="T75" fmla="*/ 306 h 3657"/>
                          <a:gd name="T76" fmla="*/ 0 w 4108"/>
                          <a:gd name="T77" fmla="*/ 336 h 3657"/>
                          <a:gd name="T78" fmla="*/ 48 w 4108"/>
                          <a:gd name="T79" fmla="*/ 282 h 3657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</a:gdLst>
                        <a:ahLst/>
                        <a:cxnLst>
                          <a:cxn ang="T80">
                            <a:pos x="T0" y="T1"/>
                          </a:cxn>
                          <a:cxn ang="T81">
                            <a:pos x="T2" y="T3"/>
                          </a:cxn>
                          <a:cxn ang="T82">
                            <a:pos x="T4" y="T5"/>
                          </a:cxn>
                          <a:cxn ang="T83">
                            <a:pos x="T6" y="T7"/>
                          </a:cxn>
                          <a:cxn ang="T84">
                            <a:pos x="T8" y="T9"/>
                          </a:cxn>
                          <a:cxn ang="T85">
                            <a:pos x="T10" y="T11"/>
                          </a:cxn>
                          <a:cxn ang="T86">
                            <a:pos x="T12" y="T13"/>
                          </a:cxn>
                          <a:cxn ang="T87">
                            <a:pos x="T14" y="T15"/>
                          </a:cxn>
                          <a:cxn ang="T88">
                            <a:pos x="T16" y="T17"/>
                          </a:cxn>
                          <a:cxn ang="T89">
                            <a:pos x="T18" y="T19"/>
                          </a:cxn>
                          <a:cxn ang="T90">
                            <a:pos x="T20" y="T21"/>
                          </a:cxn>
                          <a:cxn ang="T91">
                            <a:pos x="T22" y="T23"/>
                          </a:cxn>
                          <a:cxn ang="T92">
                            <a:pos x="T24" y="T25"/>
                          </a:cxn>
                          <a:cxn ang="T93">
                            <a:pos x="T26" y="T27"/>
                          </a:cxn>
                          <a:cxn ang="T94">
                            <a:pos x="T28" y="T29"/>
                          </a:cxn>
                          <a:cxn ang="T95">
                            <a:pos x="T30" y="T31"/>
                          </a:cxn>
                          <a:cxn ang="T96">
                            <a:pos x="T32" y="T33"/>
                          </a:cxn>
                          <a:cxn ang="T97">
                            <a:pos x="T34" y="T35"/>
                          </a:cxn>
                          <a:cxn ang="T98">
                            <a:pos x="T36" y="T37"/>
                          </a:cxn>
                          <a:cxn ang="T99">
                            <a:pos x="T38" y="T39"/>
                          </a:cxn>
                          <a:cxn ang="T100">
                            <a:pos x="T40" y="T41"/>
                          </a:cxn>
                          <a:cxn ang="T101">
                            <a:pos x="T42" y="T43"/>
                          </a:cxn>
                          <a:cxn ang="T102">
                            <a:pos x="T44" y="T45"/>
                          </a:cxn>
                          <a:cxn ang="T103">
                            <a:pos x="T46" y="T47"/>
                          </a:cxn>
                          <a:cxn ang="T104">
                            <a:pos x="T48" y="T49"/>
                          </a:cxn>
                          <a:cxn ang="T105">
                            <a:pos x="T50" y="T51"/>
                          </a:cxn>
                          <a:cxn ang="T106">
                            <a:pos x="T52" y="T53"/>
                          </a:cxn>
                          <a:cxn ang="T107">
                            <a:pos x="T54" y="T55"/>
                          </a:cxn>
                          <a:cxn ang="T108">
                            <a:pos x="T56" y="T57"/>
                          </a:cxn>
                          <a:cxn ang="T109">
                            <a:pos x="T58" y="T59"/>
                          </a:cxn>
                          <a:cxn ang="T110">
                            <a:pos x="T60" y="T61"/>
                          </a:cxn>
                          <a:cxn ang="T111">
                            <a:pos x="T62" y="T63"/>
                          </a:cxn>
                          <a:cxn ang="T112">
                            <a:pos x="T64" y="T65"/>
                          </a:cxn>
                          <a:cxn ang="T113">
                            <a:pos x="T66" y="T67"/>
                          </a:cxn>
                          <a:cxn ang="T114">
                            <a:pos x="T68" y="T69"/>
                          </a:cxn>
                          <a:cxn ang="T115">
                            <a:pos x="T70" y="T71"/>
                          </a:cxn>
                          <a:cxn ang="T116">
                            <a:pos x="T72" y="T73"/>
                          </a:cxn>
                          <a:cxn ang="T117">
                            <a:pos x="T74" y="T75"/>
                          </a:cxn>
                          <a:cxn ang="T118">
                            <a:pos x="T76" y="T77"/>
                          </a:cxn>
                          <a:cxn ang="T119">
                            <a:pos x="T78" y="T79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it-IT"/>
                      </a:p>
                    </p:txBody>
                  </p:sp>
                  <p:grpSp>
                    <p:nvGrpSpPr>
                      <p:cNvPr id="1069" name="Group 14">
                        <a:extLst>
                          <a:ext uri="{FF2B5EF4-FFF2-40B4-BE49-F238E27FC236}">
                            <a16:creationId xmlns:a16="http://schemas.microsoft.com/office/drawing/2014/main" id="{71EEBDF0-A530-4822-A925-0465AA9E1ADE}"/>
                          </a:ext>
                        </a:extLst>
                      </p:cNvPr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1070" name="Line 15">
                          <a:extLst>
                            <a:ext uri="{FF2B5EF4-FFF2-40B4-BE49-F238E27FC236}">
                              <a16:creationId xmlns:a16="http://schemas.microsoft.com/office/drawing/2014/main" id="{B6AECC41-0BF0-4D8E-B226-798A8C12119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1" name="Line 16">
                          <a:extLst>
                            <a:ext uri="{FF2B5EF4-FFF2-40B4-BE49-F238E27FC236}">
                              <a16:creationId xmlns:a16="http://schemas.microsoft.com/office/drawing/2014/main" id="{6FB8E8C0-CF18-4D61-9977-2D5D8EAFA08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2" name="Line 17">
                          <a:extLst>
                            <a:ext uri="{FF2B5EF4-FFF2-40B4-BE49-F238E27FC236}">
                              <a16:creationId xmlns:a16="http://schemas.microsoft.com/office/drawing/2014/main" id="{7E2C383B-6B4C-40F1-B2A3-34BAF00AE45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3" name="Line 18">
                          <a:extLst>
                            <a:ext uri="{FF2B5EF4-FFF2-40B4-BE49-F238E27FC236}">
                              <a16:creationId xmlns:a16="http://schemas.microsoft.com/office/drawing/2014/main" id="{6CA73C67-7AC2-41A4-826C-56782EE91B3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4" name="Line 19">
                          <a:extLst>
                            <a:ext uri="{FF2B5EF4-FFF2-40B4-BE49-F238E27FC236}">
                              <a16:creationId xmlns:a16="http://schemas.microsoft.com/office/drawing/2014/main" id="{E9F66622-BB82-41E5-A049-5694B125C37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5" name="Line 20">
                          <a:extLst>
                            <a:ext uri="{FF2B5EF4-FFF2-40B4-BE49-F238E27FC236}">
                              <a16:creationId xmlns:a16="http://schemas.microsoft.com/office/drawing/2014/main" id="{F9A63D7F-312B-4E0B-8DE1-01790929E01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6" name="Line 21">
                          <a:extLst>
                            <a:ext uri="{FF2B5EF4-FFF2-40B4-BE49-F238E27FC236}">
                              <a16:creationId xmlns:a16="http://schemas.microsoft.com/office/drawing/2014/main" id="{5377582A-893A-44EF-9A0A-0DF199C2F45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7" name="Line 22">
                          <a:extLst>
                            <a:ext uri="{FF2B5EF4-FFF2-40B4-BE49-F238E27FC236}">
                              <a16:creationId xmlns:a16="http://schemas.microsoft.com/office/drawing/2014/main" id="{6AEFBBA0-AFFE-4CE0-9EE7-673997DDDB3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8" name="Line 23">
                          <a:extLst>
                            <a:ext uri="{FF2B5EF4-FFF2-40B4-BE49-F238E27FC236}">
                              <a16:creationId xmlns:a16="http://schemas.microsoft.com/office/drawing/2014/main" id="{07A15506-D0C9-471C-8E59-1DCE59073CD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9" name="Line 24">
                          <a:extLst>
                            <a:ext uri="{FF2B5EF4-FFF2-40B4-BE49-F238E27FC236}">
                              <a16:creationId xmlns:a16="http://schemas.microsoft.com/office/drawing/2014/main" id="{8F98D593-7E18-4264-8805-E7413CB3C73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0" name="Line 25">
                          <a:extLst>
                            <a:ext uri="{FF2B5EF4-FFF2-40B4-BE49-F238E27FC236}">
                              <a16:creationId xmlns:a16="http://schemas.microsoft.com/office/drawing/2014/main" id="{44EBB565-ECD0-430A-A74F-24AEAFD0E08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1" name="Line 26">
                          <a:extLst>
                            <a:ext uri="{FF2B5EF4-FFF2-40B4-BE49-F238E27FC236}">
                              <a16:creationId xmlns:a16="http://schemas.microsoft.com/office/drawing/2014/main" id="{BDC2C5A4-5A40-4D4C-B5F7-0BF0FFF5E1B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2" name="Line 27">
                          <a:extLst>
                            <a:ext uri="{FF2B5EF4-FFF2-40B4-BE49-F238E27FC236}">
                              <a16:creationId xmlns:a16="http://schemas.microsoft.com/office/drawing/2014/main" id="{544CCFFD-0CF0-4B43-B6C0-31491D49075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3" name="Line 28">
                          <a:extLst>
                            <a:ext uri="{FF2B5EF4-FFF2-40B4-BE49-F238E27FC236}">
                              <a16:creationId xmlns:a16="http://schemas.microsoft.com/office/drawing/2014/main" id="{D6748452-FA4B-4CC4-90D9-BC58EA25837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4" name="Line 29">
                          <a:extLst>
                            <a:ext uri="{FF2B5EF4-FFF2-40B4-BE49-F238E27FC236}">
                              <a16:creationId xmlns:a16="http://schemas.microsoft.com/office/drawing/2014/main" id="{7A25FB91-56D5-44DA-9483-30B89C09860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5" name="Line 30">
                          <a:extLst>
                            <a:ext uri="{FF2B5EF4-FFF2-40B4-BE49-F238E27FC236}">
                              <a16:creationId xmlns:a16="http://schemas.microsoft.com/office/drawing/2014/main" id="{2AC46C9F-0388-46E4-B4D5-C6F3B48D490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6" name="Line 31">
                          <a:extLst>
                            <a:ext uri="{FF2B5EF4-FFF2-40B4-BE49-F238E27FC236}">
                              <a16:creationId xmlns:a16="http://schemas.microsoft.com/office/drawing/2014/main" id="{38B7BF38-1C6D-461C-ABEC-30AF0BE70DF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7" name="Line 32">
                          <a:extLst>
                            <a:ext uri="{FF2B5EF4-FFF2-40B4-BE49-F238E27FC236}">
                              <a16:creationId xmlns:a16="http://schemas.microsoft.com/office/drawing/2014/main" id="{B0E4E9FD-B826-41BD-A486-BC4AB3067DF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8" name="Line 33">
                          <a:extLst>
                            <a:ext uri="{FF2B5EF4-FFF2-40B4-BE49-F238E27FC236}">
                              <a16:creationId xmlns:a16="http://schemas.microsoft.com/office/drawing/2014/main" id="{69D0CE89-7703-446E-B7B1-6D1B69F5C12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9" name="Line 34">
                          <a:extLst>
                            <a:ext uri="{FF2B5EF4-FFF2-40B4-BE49-F238E27FC236}">
                              <a16:creationId xmlns:a16="http://schemas.microsoft.com/office/drawing/2014/main" id="{6903904F-CB5F-4718-8194-F1CAA3E7D53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0" name="Line 35">
                          <a:extLst>
                            <a:ext uri="{FF2B5EF4-FFF2-40B4-BE49-F238E27FC236}">
                              <a16:creationId xmlns:a16="http://schemas.microsoft.com/office/drawing/2014/main" id="{75A7DF54-D878-4550-8D95-B9E814B6838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1" name="Line 36">
                          <a:extLst>
                            <a:ext uri="{FF2B5EF4-FFF2-40B4-BE49-F238E27FC236}">
                              <a16:creationId xmlns:a16="http://schemas.microsoft.com/office/drawing/2014/main" id="{48CF4FD7-087D-4265-BEA1-0CB70C12245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2" name="Line 37">
                          <a:extLst>
                            <a:ext uri="{FF2B5EF4-FFF2-40B4-BE49-F238E27FC236}">
                              <a16:creationId xmlns:a16="http://schemas.microsoft.com/office/drawing/2014/main" id="{6A210925-75B4-4B0F-AA85-4FCBEB0C487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3" name="Line 38">
                          <a:extLst>
                            <a:ext uri="{FF2B5EF4-FFF2-40B4-BE49-F238E27FC236}">
                              <a16:creationId xmlns:a16="http://schemas.microsoft.com/office/drawing/2014/main" id="{BEB51E0C-F5A3-4A5B-9AE3-0D5D6424DFA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4" name="Line 39">
                          <a:extLst>
                            <a:ext uri="{FF2B5EF4-FFF2-40B4-BE49-F238E27FC236}">
                              <a16:creationId xmlns:a16="http://schemas.microsoft.com/office/drawing/2014/main" id="{FA42B2A5-49DE-44B7-9A58-ADAB37BAC1E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5" name="Line 40">
                          <a:extLst>
                            <a:ext uri="{FF2B5EF4-FFF2-40B4-BE49-F238E27FC236}">
                              <a16:creationId xmlns:a16="http://schemas.microsoft.com/office/drawing/2014/main" id="{67C4D1C4-7EB6-4F58-9ADF-A38943C7FBC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6" name="Line 41">
                          <a:extLst>
                            <a:ext uri="{FF2B5EF4-FFF2-40B4-BE49-F238E27FC236}">
                              <a16:creationId xmlns:a16="http://schemas.microsoft.com/office/drawing/2014/main" id="{85943A73-0C17-4BBC-B8CB-16D3FB9946B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7" name="Line 42">
                          <a:extLst>
                            <a:ext uri="{FF2B5EF4-FFF2-40B4-BE49-F238E27FC236}">
                              <a16:creationId xmlns:a16="http://schemas.microsoft.com/office/drawing/2014/main" id="{18759317-7169-4E59-BDE0-E948F070AF3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8" name="Line 43">
                          <a:extLst>
                            <a:ext uri="{FF2B5EF4-FFF2-40B4-BE49-F238E27FC236}">
                              <a16:creationId xmlns:a16="http://schemas.microsoft.com/office/drawing/2014/main" id="{EE14864E-BE82-4B93-9748-2913E7F73CB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9" name="Line 44">
                          <a:extLst>
                            <a:ext uri="{FF2B5EF4-FFF2-40B4-BE49-F238E27FC236}">
                              <a16:creationId xmlns:a16="http://schemas.microsoft.com/office/drawing/2014/main" id="{C3E4A003-59A0-423B-B495-AE65FFFE3E9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0" name="Line 45">
                          <a:extLst>
                            <a:ext uri="{FF2B5EF4-FFF2-40B4-BE49-F238E27FC236}">
                              <a16:creationId xmlns:a16="http://schemas.microsoft.com/office/drawing/2014/main" id="{ACE985CC-CD35-41E4-9882-23363F68D63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1" name="Line 46">
                          <a:extLst>
                            <a:ext uri="{FF2B5EF4-FFF2-40B4-BE49-F238E27FC236}">
                              <a16:creationId xmlns:a16="http://schemas.microsoft.com/office/drawing/2014/main" id="{29F5A866-BBD2-4754-B3BA-CCC87710633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2" name="Line 47">
                          <a:extLst>
                            <a:ext uri="{FF2B5EF4-FFF2-40B4-BE49-F238E27FC236}">
                              <a16:creationId xmlns:a16="http://schemas.microsoft.com/office/drawing/2014/main" id="{ECA477F8-4254-482F-A1D6-D5605F39F1B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3" name="Line 48">
                          <a:extLst>
                            <a:ext uri="{FF2B5EF4-FFF2-40B4-BE49-F238E27FC236}">
                              <a16:creationId xmlns:a16="http://schemas.microsoft.com/office/drawing/2014/main" id="{03109DCB-1CF8-4C00-9C8F-8416FB303EB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4" name="Line 49">
                          <a:extLst>
                            <a:ext uri="{FF2B5EF4-FFF2-40B4-BE49-F238E27FC236}">
                              <a16:creationId xmlns:a16="http://schemas.microsoft.com/office/drawing/2014/main" id="{02DB3923-13AB-43A0-8DDD-416C7D91ABD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5" name="Freeform 50">
                          <a:extLst>
                            <a:ext uri="{FF2B5EF4-FFF2-40B4-BE49-F238E27FC236}">
                              <a16:creationId xmlns:a16="http://schemas.microsoft.com/office/drawing/2014/main" id="{5EAE4AA9-8B03-4731-9741-F2B5A983A915}"/>
                            </a:ext>
                          </a:extLst>
                        </p:cNvPr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>
                            <a:gd name="T0" fmla="*/ 924 w 1537"/>
                            <a:gd name="T1" fmla="*/ 1264 h 1768"/>
                            <a:gd name="T2" fmla="*/ 1073 w 1537"/>
                            <a:gd name="T3" fmla="*/ 1402 h 1768"/>
                            <a:gd name="T4" fmla="*/ 1234 w 1537"/>
                            <a:gd name="T5" fmla="*/ 1528 h 1768"/>
                            <a:gd name="T6" fmla="*/ 1390 w 1537"/>
                            <a:gd name="T7" fmla="*/ 1654 h 1768"/>
                            <a:gd name="T8" fmla="*/ 1556 w 1537"/>
                            <a:gd name="T9" fmla="*/ 1768 h 1768"/>
                            <a:gd name="T10" fmla="*/ 1562 w 1537"/>
                            <a:gd name="T11" fmla="*/ 1768 h 1768"/>
                            <a:gd name="T12" fmla="*/ 1397 w 1537"/>
                            <a:gd name="T13" fmla="*/ 1654 h 1768"/>
                            <a:gd name="T14" fmla="*/ 1240 w 1537"/>
                            <a:gd name="T15" fmla="*/ 1534 h 1768"/>
                            <a:gd name="T16" fmla="*/ 1080 w 1537"/>
                            <a:gd name="T17" fmla="*/ 1402 h 1768"/>
                            <a:gd name="T18" fmla="*/ 930 w 1537"/>
                            <a:gd name="T19" fmla="*/ 1258 h 1768"/>
                            <a:gd name="T20" fmla="*/ 778 w 1537"/>
                            <a:gd name="T21" fmla="*/ 1115 h 1768"/>
                            <a:gd name="T22" fmla="*/ 638 w 1537"/>
                            <a:gd name="T23" fmla="*/ 959 h 1768"/>
                            <a:gd name="T24" fmla="*/ 506 w 1537"/>
                            <a:gd name="T25" fmla="*/ 803 h 1768"/>
                            <a:gd name="T26" fmla="*/ 382 w 1537"/>
                            <a:gd name="T27" fmla="*/ 647 h 1768"/>
                            <a:gd name="T28" fmla="*/ 274 w 1537"/>
                            <a:gd name="T29" fmla="*/ 485 h 1768"/>
                            <a:gd name="T30" fmla="*/ 172 w 1537"/>
                            <a:gd name="T31" fmla="*/ 323 h 1768"/>
                            <a:gd name="T32" fmla="*/ 78 w 1537"/>
                            <a:gd name="T33" fmla="*/ 161 h 1768"/>
                            <a:gd name="T34" fmla="*/ 0 w 1537"/>
                            <a:gd name="T35" fmla="*/ 0 h 1768"/>
                            <a:gd name="T36" fmla="*/ 0 w 1537"/>
                            <a:gd name="T37" fmla="*/ 12 h 1768"/>
                            <a:gd name="T38" fmla="*/ 78 w 1537"/>
                            <a:gd name="T39" fmla="*/ 173 h 1768"/>
                            <a:gd name="T40" fmla="*/ 172 w 1537"/>
                            <a:gd name="T41" fmla="*/ 335 h 1768"/>
                            <a:gd name="T42" fmla="*/ 274 w 1537"/>
                            <a:gd name="T43" fmla="*/ 491 h 1768"/>
                            <a:gd name="T44" fmla="*/ 382 w 1537"/>
                            <a:gd name="T45" fmla="*/ 653 h 1768"/>
                            <a:gd name="T46" fmla="*/ 506 w 1537"/>
                            <a:gd name="T47" fmla="*/ 809 h 1768"/>
                            <a:gd name="T48" fmla="*/ 638 w 1537"/>
                            <a:gd name="T49" fmla="*/ 965 h 1768"/>
                            <a:gd name="T50" fmla="*/ 778 w 1537"/>
                            <a:gd name="T51" fmla="*/ 1121 h 1768"/>
                            <a:gd name="T52" fmla="*/ 924 w 1537"/>
                            <a:gd name="T53" fmla="*/ 1264 h 1768"/>
                            <a:gd name="T54" fmla="*/ 924 w 1537"/>
                            <a:gd name="T55" fmla="*/ 1264 h 1768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60000 65536"/>
                            <a:gd name="T82" fmla="*/ 0 60000 65536"/>
                            <a:gd name="T83" fmla="*/ 0 60000 65536"/>
                          </a:gdLst>
                          <a:ahLst/>
                          <a:cxnLst>
                            <a:cxn ang="T56">
                              <a:pos x="T0" y="T1"/>
                            </a:cxn>
                            <a:cxn ang="T57">
                              <a:pos x="T2" y="T3"/>
                            </a:cxn>
                            <a:cxn ang="T58">
                              <a:pos x="T4" y="T5"/>
                            </a:cxn>
                            <a:cxn ang="T59">
                              <a:pos x="T6" y="T7"/>
                            </a:cxn>
                            <a:cxn ang="T60">
                              <a:pos x="T8" y="T9"/>
                            </a:cxn>
                            <a:cxn ang="T61">
                              <a:pos x="T10" y="T11"/>
                            </a:cxn>
                            <a:cxn ang="T62">
                              <a:pos x="T12" y="T13"/>
                            </a:cxn>
                            <a:cxn ang="T63">
                              <a:pos x="T14" y="T15"/>
                            </a:cxn>
                            <a:cxn ang="T64">
                              <a:pos x="T16" y="T17"/>
                            </a:cxn>
                            <a:cxn ang="T65">
                              <a:pos x="T18" y="T19"/>
                            </a:cxn>
                            <a:cxn ang="T66">
                              <a:pos x="T20" y="T21"/>
                            </a:cxn>
                            <a:cxn ang="T67">
                              <a:pos x="T22" y="T23"/>
                            </a:cxn>
                            <a:cxn ang="T68">
                              <a:pos x="T24" y="T25"/>
                            </a:cxn>
                            <a:cxn ang="T69">
                              <a:pos x="T26" y="T27"/>
                            </a:cxn>
                            <a:cxn ang="T70">
                              <a:pos x="T28" y="T29"/>
                            </a:cxn>
                            <a:cxn ang="T71">
                              <a:pos x="T30" y="T31"/>
                            </a:cxn>
                            <a:cxn ang="T72">
                              <a:pos x="T32" y="T33"/>
                            </a:cxn>
                            <a:cxn ang="T73">
                              <a:pos x="T34" y="T35"/>
                            </a:cxn>
                            <a:cxn ang="T74">
                              <a:pos x="T36" y="T37"/>
                            </a:cxn>
                            <a:cxn ang="T75">
                              <a:pos x="T38" y="T39"/>
                            </a:cxn>
                            <a:cxn ang="T76">
                              <a:pos x="T40" y="T41"/>
                            </a:cxn>
                            <a:cxn ang="T77">
                              <a:pos x="T42" y="T43"/>
                            </a:cxn>
                            <a:cxn ang="T78">
                              <a:pos x="T44" y="T45"/>
                            </a:cxn>
                            <a:cxn ang="T79">
                              <a:pos x="T46" y="T47"/>
                            </a:cxn>
                            <a:cxn ang="T80">
                              <a:pos x="T48" y="T49"/>
                            </a:cxn>
                            <a:cxn ang="T81">
                              <a:pos x="T50" y="T51"/>
                            </a:cxn>
                            <a:cxn ang="T82">
                              <a:pos x="T52" y="T53"/>
                            </a:cxn>
                            <a:cxn ang="T83">
                              <a:pos x="T54" y="T55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grpSp>
                      <p:nvGrpSpPr>
                        <p:cNvPr id="1106" name="Group 51">
                          <a:extLst>
                            <a:ext uri="{FF2B5EF4-FFF2-40B4-BE49-F238E27FC236}">
                              <a16:creationId xmlns:a16="http://schemas.microsoft.com/office/drawing/2014/main" id="{72CDDD69-451D-4E89-8C7B-2A92A340F088}"/>
                            </a:ext>
                          </a:extLst>
                        </p:cNvPr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0" y="1812"/>
                          <a:ext cx="3672" cy="2049"/>
                          <a:chOff x="5" y="1816"/>
                          <a:chExt cx="3672" cy="2049"/>
                        </a:xfrm>
                      </p:grpSpPr>
                      <p:sp>
                        <p:nvSpPr>
                          <p:cNvPr id="1143" name="Oval 52">
                            <a:extLst>
                              <a:ext uri="{FF2B5EF4-FFF2-40B4-BE49-F238E27FC236}">
                                <a16:creationId xmlns:a16="http://schemas.microsoft.com/office/drawing/2014/main" id="{FB5ED0F5-CBC1-45CD-A742-9D4282219284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4" y="2868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44" name="Oval 53">
                            <a:extLst>
                              <a:ext uri="{FF2B5EF4-FFF2-40B4-BE49-F238E27FC236}">
                                <a16:creationId xmlns:a16="http://schemas.microsoft.com/office/drawing/2014/main" id="{53E2DFC4-06F1-4904-AE95-EF546967B066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45" name="Oval 54">
                            <a:extLst>
                              <a:ext uri="{FF2B5EF4-FFF2-40B4-BE49-F238E27FC236}">
                                <a16:creationId xmlns:a16="http://schemas.microsoft.com/office/drawing/2014/main" id="{71D9665F-48E5-440A-BA3B-1B7F6D13C1FA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46" name="Oval 55">
                            <a:extLst>
                              <a:ext uri="{FF2B5EF4-FFF2-40B4-BE49-F238E27FC236}">
                                <a16:creationId xmlns:a16="http://schemas.microsoft.com/office/drawing/2014/main" id="{5A10B38C-110A-4674-AB36-11A417996A92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47" name="Oval 56">
                            <a:extLst>
                              <a:ext uri="{FF2B5EF4-FFF2-40B4-BE49-F238E27FC236}">
                                <a16:creationId xmlns:a16="http://schemas.microsoft.com/office/drawing/2014/main" id="{D19190CD-9BF1-4955-9CF6-163AE89C7AAB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4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48" name="Oval 57">
                            <a:extLst>
                              <a:ext uri="{FF2B5EF4-FFF2-40B4-BE49-F238E27FC236}">
                                <a16:creationId xmlns:a16="http://schemas.microsoft.com/office/drawing/2014/main" id="{9929C328-304F-4830-9372-FA44BDCB16F3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49" name="Oval 58">
                            <a:extLst>
                              <a:ext uri="{FF2B5EF4-FFF2-40B4-BE49-F238E27FC236}">
                                <a16:creationId xmlns:a16="http://schemas.microsoft.com/office/drawing/2014/main" id="{2489F955-356B-4A30-9E91-4C35BE3B8777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58" y="1864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50" name="Oval 59">
                            <a:extLst>
                              <a:ext uri="{FF2B5EF4-FFF2-40B4-BE49-F238E27FC236}">
                                <a16:creationId xmlns:a16="http://schemas.microsoft.com/office/drawing/2014/main" id="{57B10AFA-A284-4AD3-8B6B-6B32ECDF0F10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51" name="Oval 60">
                            <a:extLst>
                              <a:ext uri="{FF2B5EF4-FFF2-40B4-BE49-F238E27FC236}">
                                <a16:creationId xmlns:a16="http://schemas.microsoft.com/office/drawing/2014/main" id="{2B8017C8-7D35-4210-95D1-F2BDE9F57CD2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00" y="1535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52" name="Oval 61">
                            <a:extLst>
                              <a:ext uri="{FF2B5EF4-FFF2-40B4-BE49-F238E27FC236}">
                                <a16:creationId xmlns:a16="http://schemas.microsoft.com/office/drawing/2014/main" id="{582E3399-9ECC-4373-A8E1-E73F588635CA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5" y="1356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53" name="Oval 62">
                            <a:extLst>
                              <a:ext uri="{FF2B5EF4-FFF2-40B4-BE49-F238E27FC236}">
                                <a16:creationId xmlns:a16="http://schemas.microsoft.com/office/drawing/2014/main" id="{5DA03F23-941E-47E7-B2AE-66C931F715FC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  <p:sp>
                        <p:nvSpPr>
                          <p:cNvPr id="1154" name="Oval 63">
                            <a:extLst>
                              <a:ext uri="{FF2B5EF4-FFF2-40B4-BE49-F238E27FC236}">
                                <a16:creationId xmlns:a16="http://schemas.microsoft.com/office/drawing/2014/main" id="{A8690353-8AE4-48E4-B350-128A43747083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20" y="1001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1pPr>
                            <a:lvl2pPr marL="742950" indent="-28575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2pPr>
                            <a:lvl3pPr marL="11430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3pPr>
                            <a:lvl4pPr marL="16002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4pPr>
                            <a:lvl5pPr marL="2057400" indent="-228600"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 sz="1600" b="1">
                                <a:solidFill>
                                  <a:schemeClr val="tx1"/>
                                </a:solidFill>
                                <a:latin typeface="Verdana" panose="020B0604030504040204" pitchFamily="34" charset="0"/>
                              </a:defRPr>
                            </a:lvl9pPr>
                          </a:lstStyle>
                          <a:p>
                            <a:pPr eaLnBrk="1" hangingPunct="1">
                              <a:defRPr/>
                            </a:pPr>
                            <a:endParaRPr lang="it-IT" altLang="it-IT"/>
                          </a:p>
                        </p:txBody>
                      </p:sp>
                    </p:grpSp>
                    <p:sp>
                      <p:nvSpPr>
                        <p:cNvPr id="1107" name="Line 64">
                          <a:extLst>
                            <a:ext uri="{FF2B5EF4-FFF2-40B4-BE49-F238E27FC236}">
                              <a16:creationId xmlns:a16="http://schemas.microsoft.com/office/drawing/2014/main" id="{5D2E717F-C50F-45D2-87CE-D56446B3F21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8" name="Line 65">
                          <a:extLst>
                            <a:ext uri="{FF2B5EF4-FFF2-40B4-BE49-F238E27FC236}">
                              <a16:creationId xmlns:a16="http://schemas.microsoft.com/office/drawing/2014/main" id="{8F2C9B0A-C56E-4085-94AB-6086CE1F11D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09" name="Line 66">
                          <a:extLst>
                            <a:ext uri="{FF2B5EF4-FFF2-40B4-BE49-F238E27FC236}">
                              <a16:creationId xmlns:a16="http://schemas.microsoft.com/office/drawing/2014/main" id="{F85CF269-60B8-4AB5-A0FF-3E279B5B17F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0" name="Line 67">
                          <a:extLst>
                            <a:ext uri="{FF2B5EF4-FFF2-40B4-BE49-F238E27FC236}">
                              <a16:creationId xmlns:a16="http://schemas.microsoft.com/office/drawing/2014/main" id="{66BB32FF-F7E1-4AD8-9E29-C622CA4E8F8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1" name="Line 68">
                          <a:extLst>
                            <a:ext uri="{FF2B5EF4-FFF2-40B4-BE49-F238E27FC236}">
                              <a16:creationId xmlns:a16="http://schemas.microsoft.com/office/drawing/2014/main" id="{9AD46B6D-50E8-43BA-962B-0461426C985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2" name="Line 69">
                          <a:extLst>
                            <a:ext uri="{FF2B5EF4-FFF2-40B4-BE49-F238E27FC236}">
                              <a16:creationId xmlns:a16="http://schemas.microsoft.com/office/drawing/2014/main" id="{C75D8F4B-AC17-4511-A7FD-A4063070DC5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3" name="Line 70">
                          <a:extLst>
                            <a:ext uri="{FF2B5EF4-FFF2-40B4-BE49-F238E27FC236}">
                              <a16:creationId xmlns:a16="http://schemas.microsoft.com/office/drawing/2014/main" id="{EE476850-433B-4678-879B-8586C5C3C78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4" name="Line 71">
                          <a:extLst>
                            <a:ext uri="{FF2B5EF4-FFF2-40B4-BE49-F238E27FC236}">
                              <a16:creationId xmlns:a16="http://schemas.microsoft.com/office/drawing/2014/main" id="{1B81890C-9C68-444F-B621-6BDC1E480BE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5" name="Line 72">
                          <a:extLst>
                            <a:ext uri="{FF2B5EF4-FFF2-40B4-BE49-F238E27FC236}">
                              <a16:creationId xmlns:a16="http://schemas.microsoft.com/office/drawing/2014/main" id="{85E63A32-B636-4A2D-8958-2D7DF9EFE37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6" name="Line 73">
                          <a:extLst>
                            <a:ext uri="{FF2B5EF4-FFF2-40B4-BE49-F238E27FC236}">
                              <a16:creationId xmlns:a16="http://schemas.microsoft.com/office/drawing/2014/main" id="{6DFEA115-19BC-4AD3-A7F6-9999CFD2BED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7" name="Line 74">
                          <a:extLst>
                            <a:ext uri="{FF2B5EF4-FFF2-40B4-BE49-F238E27FC236}">
                              <a16:creationId xmlns:a16="http://schemas.microsoft.com/office/drawing/2014/main" id="{1434323C-E9D4-4DA4-99C0-973373E2537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8" name="Line 75">
                          <a:extLst>
                            <a:ext uri="{FF2B5EF4-FFF2-40B4-BE49-F238E27FC236}">
                              <a16:creationId xmlns:a16="http://schemas.microsoft.com/office/drawing/2014/main" id="{C840982E-1EFD-40A3-9678-F6BA3112D59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19" name="Line 76">
                          <a:extLst>
                            <a:ext uri="{FF2B5EF4-FFF2-40B4-BE49-F238E27FC236}">
                              <a16:creationId xmlns:a16="http://schemas.microsoft.com/office/drawing/2014/main" id="{1C56367E-C965-4964-A2A0-40DDACDF2B1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0" name="Line 77">
                          <a:extLst>
                            <a:ext uri="{FF2B5EF4-FFF2-40B4-BE49-F238E27FC236}">
                              <a16:creationId xmlns:a16="http://schemas.microsoft.com/office/drawing/2014/main" id="{CB6F0AF4-5363-484D-9D21-805E912C5AE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1" name="Line 78">
                          <a:extLst>
                            <a:ext uri="{FF2B5EF4-FFF2-40B4-BE49-F238E27FC236}">
                              <a16:creationId xmlns:a16="http://schemas.microsoft.com/office/drawing/2014/main" id="{9D61958E-E063-40B7-9B33-DE38CEF6367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2" name="Line 79">
                          <a:extLst>
                            <a:ext uri="{FF2B5EF4-FFF2-40B4-BE49-F238E27FC236}">
                              <a16:creationId xmlns:a16="http://schemas.microsoft.com/office/drawing/2014/main" id="{3342009D-C5BC-44B8-9B4D-5F160396D86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3" name="Line 80">
                          <a:extLst>
                            <a:ext uri="{FF2B5EF4-FFF2-40B4-BE49-F238E27FC236}">
                              <a16:creationId xmlns:a16="http://schemas.microsoft.com/office/drawing/2014/main" id="{7EFA6583-D197-4A20-B9F8-04D55C677C7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4" name="Line 81">
                          <a:extLst>
                            <a:ext uri="{FF2B5EF4-FFF2-40B4-BE49-F238E27FC236}">
                              <a16:creationId xmlns:a16="http://schemas.microsoft.com/office/drawing/2014/main" id="{2EA0922A-53D8-40F4-B70D-566FECD5FB9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5" name="Line 82">
                          <a:extLst>
                            <a:ext uri="{FF2B5EF4-FFF2-40B4-BE49-F238E27FC236}">
                              <a16:creationId xmlns:a16="http://schemas.microsoft.com/office/drawing/2014/main" id="{CBC4F390-F610-40A0-B03F-AFA6FB37781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6" name="Line 83">
                          <a:extLst>
                            <a:ext uri="{FF2B5EF4-FFF2-40B4-BE49-F238E27FC236}">
                              <a16:creationId xmlns:a16="http://schemas.microsoft.com/office/drawing/2014/main" id="{0ABA5BCF-996E-4A5B-A5DF-52051D55305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7" name="Line 84">
                          <a:extLst>
                            <a:ext uri="{FF2B5EF4-FFF2-40B4-BE49-F238E27FC236}">
                              <a16:creationId xmlns:a16="http://schemas.microsoft.com/office/drawing/2014/main" id="{1B59EDF7-4219-49B5-8124-D240AD43071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8" name="Line 85">
                          <a:extLst>
                            <a:ext uri="{FF2B5EF4-FFF2-40B4-BE49-F238E27FC236}">
                              <a16:creationId xmlns:a16="http://schemas.microsoft.com/office/drawing/2014/main" id="{BC46D8DE-6624-419D-B28B-EE05E3BE94B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29" name="Line 86">
                          <a:extLst>
                            <a:ext uri="{FF2B5EF4-FFF2-40B4-BE49-F238E27FC236}">
                              <a16:creationId xmlns:a16="http://schemas.microsoft.com/office/drawing/2014/main" id="{4E2FC8AA-4464-49B6-8F2E-04CA2D0862D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0" name="Line 87">
                          <a:extLst>
                            <a:ext uri="{FF2B5EF4-FFF2-40B4-BE49-F238E27FC236}">
                              <a16:creationId xmlns:a16="http://schemas.microsoft.com/office/drawing/2014/main" id="{67CE8895-8A5C-4125-BED4-A7CF4A95E79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1" name="Line 88">
                          <a:extLst>
                            <a:ext uri="{FF2B5EF4-FFF2-40B4-BE49-F238E27FC236}">
                              <a16:creationId xmlns:a16="http://schemas.microsoft.com/office/drawing/2014/main" id="{4E69FFE2-9273-4904-9F23-3A6EA15C716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2" name="Line 89">
                          <a:extLst>
                            <a:ext uri="{FF2B5EF4-FFF2-40B4-BE49-F238E27FC236}">
                              <a16:creationId xmlns:a16="http://schemas.microsoft.com/office/drawing/2014/main" id="{BC4AC59E-1F4B-43B5-9246-E01435200A9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3" name="Line 90">
                          <a:extLst>
                            <a:ext uri="{FF2B5EF4-FFF2-40B4-BE49-F238E27FC236}">
                              <a16:creationId xmlns:a16="http://schemas.microsoft.com/office/drawing/2014/main" id="{0F078007-9322-4456-BD1F-60C52EE7F62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4" name="Line 91">
                          <a:extLst>
                            <a:ext uri="{FF2B5EF4-FFF2-40B4-BE49-F238E27FC236}">
                              <a16:creationId xmlns:a16="http://schemas.microsoft.com/office/drawing/2014/main" id="{D2824681-4B55-405F-BCBB-7E479715B20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5" name="Line 92">
                          <a:extLst>
                            <a:ext uri="{FF2B5EF4-FFF2-40B4-BE49-F238E27FC236}">
                              <a16:creationId xmlns:a16="http://schemas.microsoft.com/office/drawing/2014/main" id="{F177B9C4-2F1C-49ED-9DAE-0A408071502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6" name="Line 93">
                          <a:extLst>
                            <a:ext uri="{FF2B5EF4-FFF2-40B4-BE49-F238E27FC236}">
                              <a16:creationId xmlns:a16="http://schemas.microsoft.com/office/drawing/2014/main" id="{89303D81-87AF-49DF-8ED4-D10FF11AEDC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7" name="Line 94">
                          <a:extLst>
                            <a:ext uri="{FF2B5EF4-FFF2-40B4-BE49-F238E27FC236}">
                              <a16:creationId xmlns:a16="http://schemas.microsoft.com/office/drawing/2014/main" id="{3E6FE033-8833-40E2-930C-E98ACB87FBD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8" name="Line 95">
                          <a:extLst>
                            <a:ext uri="{FF2B5EF4-FFF2-40B4-BE49-F238E27FC236}">
                              <a16:creationId xmlns:a16="http://schemas.microsoft.com/office/drawing/2014/main" id="{032BFD2E-0301-4EC2-B4E6-8958658A6A8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39" name="Line 96">
                          <a:extLst>
                            <a:ext uri="{FF2B5EF4-FFF2-40B4-BE49-F238E27FC236}">
                              <a16:creationId xmlns:a16="http://schemas.microsoft.com/office/drawing/2014/main" id="{15D9FF62-1EAA-455B-852B-DFF9021F7D1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40" name="Line 97">
                          <a:extLst>
                            <a:ext uri="{FF2B5EF4-FFF2-40B4-BE49-F238E27FC236}">
                              <a16:creationId xmlns:a16="http://schemas.microsoft.com/office/drawing/2014/main" id="{F2F31BA9-EA09-48E5-AD1A-9A56FDA1859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41" name="Line 98">
                          <a:extLst>
                            <a:ext uri="{FF2B5EF4-FFF2-40B4-BE49-F238E27FC236}">
                              <a16:creationId xmlns:a16="http://schemas.microsoft.com/office/drawing/2014/main" id="{C324C3FE-C708-4856-9B27-AB35E9238DA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142" name="Line 99">
                          <a:extLst>
                            <a:ext uri="{FF2B5EF4-FFF2-40B4-BE49-F238E27FC236}">
                              <a16:creationId xmlns:a16="http://schemas.microsoft.com/office/drawing/2014/main" id="{21FDAF95-F5C7-4681-900F-F88676890CB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1047" name="Group 100">
                <a:extLst>
                  <a:ext uri="{FF2B5EF4-FFF2-40B4-BE49-F238E27FC236}">
                    <a16:creationId xmlns:a16="http://schemas.microsoft.com/office/drawing/2014/main" id="{5B5B399E-7860-41D9-A62A-B14454C08FBE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1048" name="Line 101">
                  <a:extLst>
                    <a:ext uri="{FF2B5EF4-FFF2-40B4-BE49-F238E27FC236}">
                      <a16:creationId xmlns:a16="http://schemas.microsoft.com/office/drawing/2014/main" id="{13D7E6B4-110F-439B-A353-8EDD6D725E14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049" name="Line 102">
                  <a:extLst>
                    <a:ext uri="{FF2B5EF4-FFF2-40B4-BE49-F238E27FC236}">
                      <a16:creationId xmlns:a16="http://schemas.microsoft.com/office/drawing/2014/main" id="{3715C6C6-E55E-411E-92F6-A4A16CAC5C5C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1050" name="Group 103">
                  <a:extLst>
                    <a:ext uri="{FF2B5EF4-FFF2-40B4-BE49-F238E27FC236}">
                      <a16:creationId xmlns:a16="http://schemas.microsoft.com/office/drawing/2014/main" id="{3B8E06AA-D7B1-4DEB-8C9B-9FC6580C8EB4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1051" name="Line 104">
                    <a:extLst>
                      <a:ext uri="{FF2B5EF4-FFF2-40B4-BE49-F238E27FC236}">
                        <a16:creationId xmlns:a16="http://schemas.microsoft.com/office/drawing/2014/main" id="{6ABD2039-8920-4EB4-B520-D4C663E64912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52" name="Freeform 105">
                    <a:extLst>
                      <a:ext uri="{FF2B5EF4-FFF2-40B4-BE49-F238E27FC236}">
                        <a16:creationId xmlns:a16="http://schemas.microsoft.com/office/drawing/2014/main" id="{42BD8BF1-A633-4E79-B28B-3F735314564D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>
                      <a:gd name="T0" fmla="*/ 1006 w 1006"/>
                      <a:gd name="T1" fmla="*/ 1102 h 1102"/>
                      <a:gd name="T2" fmla="*/ 696 w 1006"/>
                      <a:gd name="T3" fmla="*/ 823 h 1102"/>
                      <a:gd name="T4" fmla="*/ 333 w 1006"/>
                      <a:gd name="T5" fmla="*/ 447 h 1102"/>
                      <a:gd name="T6" fmla="*/ 51 w 1006"/>
                      <a:gd name="T7" fmla="*/ 76 h 1102"/>
                      <a:gd name="T8" fmla="*/ 0 w 1006"/>
                      <a:gd name="T9" fmla="*/ 0 h 110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53" name="Line 106">
                    <a:extLst>
                      <a:ext uri="{FF2B5EF4-FFF2-40B4-BE49-F238E27FC236}">
                        <a16:creationId xmlns:a16="http://schemas.microsoft.com/office/drawing/2014/main" id="{21239879-37A7-43D0-BAFC-FF33E4D4EC74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54" name="Line 107">
                    <a:extLst>
                      <a:ext uri="{FF2B5EF4-FFF2-40B4-BE49-F238E27FC236}">
                        <a16:creationId xmlns:a16="http://schemas.microsoft.com/office/drawing/2014/main" id="{233A0900-FE38-44AA-99A3-A3D512DEDD24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55" name="Line 108">
                    <a:extLst>
                      <a:ext uri="{FF2B5EF4-FFF2-40B4-BE49-F238E27FC236}">
                        <a16:creationId xmlns:a16="http://schemas.microsoft.com/office/drawing/2014/main" id="{365B4263-1AEB-4194-B844-5E6822D93381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56" name="Line 109">
                    <a:extLst>
                      <a:ext uri="{FF2B5EF4-FFF2-40B4-BE49-F238E27FC236}">
                        <a16:creationId xmlns:a16="http://schemas.microsoft.com/office/drawing/2014/main" id="{9E00D190-8106-4F9E-A2A7-BA69B4984026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57" name="Line 110">
                    <a:extLst>
                      <a:ext uri="{FF2B5EF4-FFF2-40B4-BE49-F238E27FC236}">
                        <a16:creationId xmlns:a16="http://schemas.microsoft.com/office/drawing/2014/main" id="{065F1E46-CFBC-47E3-B3AC-5AA59B37FBDB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58" name="Line 111">
                    <a:extLst>
                      <a:ext uri="{FF2B5EF4-FFF2-40B4-BE49-F238E27FC236}">
                        <a16:creationId xmlns:a16="http://schemas.microsoft.com/office/drawing/2014/main" id="{4457F81B-66A4-4F12-9DD5-A5DAC3B4CBA4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059" name="Line 112">
                    <a:extLst>
                      <a:ext uri="{FF2B5EF4-FFF2-40B4-BE49-F238E27FC236}">
                        <a16:creationId xmlns:a16="http://schemas.microsoft.com/office/drawing/2014/main" id="{F09395E5-6B69-493C-AB42-488E7ADEBADD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</p:grpSp>
        </p:grpSp>
        <p:grpSp>
          <p:nvGrpSpPr>
            <p:cNvPr id="1033" name="Group 113">
              <a:extLst>
                <a:ext uri="{FF2B5EF4-FFF2-40B4-BE49-F238E27FC236}">
                  <a16:creationId xmlns:a16="http://schemas.microsoft.com/office/drawing/2014/main" id="{5FE664B7-8A46-432A-8E3F-A0151E5F04B6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6" y="1326"/>
              <a:ext cx="3325" cy="2948"/>
              <a:chOff x="16" y="1326"/>
              <a:chExt cx="3325" cy="2948"/>
            </a:xfrm>
          </p:grpSpPr>
          <p:sp>
            <p:nvSpPr>
              <p:cNvPr id="1034" name="Freeform 114">
                <a:extLst>
                  <a:ext uri="{FF2B5EF4-FFF2-40B4-BE49-F238E27FC236}">
                    <a16:creationId xmlns:a16="http://schemas.microsoft.com/office/drawing/2014/main" id="{391FD6FA-8D81-4D70-A08D-EC120F4FAC6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>
                  <a:gd name="T0" fmla="*/ 888 w 1435"/>
                  <a:gd name="T1" fmla="*/ 1150 h 1618"/>
                  <a:gd name="T2" fmla="*/ 756 w 1435"/>
                  <a:gd name="T3" fmla="*/ 1019 h 1618"/>
                  <a:gd name="T4" fmla="*/ 620 w 1435"/>
                  <a:gd name="T5" fmla="*/ 875 h 1618"/>
                  <a:gd name="T6" fmla="*/ 500 w 1435"/>
                  <a:gd name="T7" fmla="*/ 737 h 1618"/>
                  <a:gd name="T8" fmla="*/ 382 w 1435"/>
                  <a:gd name="T9" fmla="*/ 593 h 1618"/>
                  <a:gd name="T10" fmla="*/ 280 w 1435"/>
                  <a:gd name="T11" fmla="*/ 443 h 1618"/>
                  <a:gd name="T12" fmla="*/ 178 w 1435"/>
                  <a:gd name="T13" fmla="*/ 299 h 1618"/>
                  <a:gd name="T14" fmla="*/ 84 w 1435"/>
                  <a:gd name="T15" fmla="*/ 149 h 1618"/>
                  <a:gd name="T16" fmla="*/ 0 w 1435"/>
                  <a:gd name="T17" fmla="*/ 0 h 1618"/>
                  <a:gd name="T18" fmla="*/ 0 w 1435"/>
                  <a:gd name="T19" fmla="*/ 11 h 1618"/>
                  <a:gd name="T20" fmla="*/ 84 w 1435"/>
                  <a:gd name="T21" fmla="*/ 155 h 1618"/>
                  <a:gd name="T22" fmla="*/ 178 w 1435"/>
                  <a:gd name="T23" fmla="*/ 305 h 1618"/>
                  <a:gd name="T24" fmla="*/ 274 w 1435"/>
                  <a:gd name="T25" fmla="*/ 449 h 1618"/>
                  <a:gd name="T26" fmla="*/ 382 w 1435"/>
                  <a:gd name="T27" fmla="*/ 593 h 1618"/>
                  <a:gd name="T28" fmla="*/ 500 w 1435"/>
                  <a:gd name="T29" fmla="*/ 737 h 1618"/>
                  <a:gd name="T30" fmla="*/ 620 w 1435"/>
                  <a:gd name="T31" fmla="*/ 881 h 1618"/>
                  <a:gd name="T32" fmla="*/ 750 w 1435"/>
                  <a:gd name="T33" fmla="*/ 1019 h 1618"/>
                  <a:gd name="T34" fmla="*/ 888 w 1435"/>
                  <a:gd name="T35" fmla="*/ 1150 h 1618"/>
                  <a:gd name="T36" fmla="*/ 1030 w 1435"/>
                  <a:gd name="T37" fmla="*/ 1276 h 1618"/>
                  <a:gd name="T38" fmla="*/ 1168 w 1435"/>
                  <a:gd name="T39" fmla="*/ 1396 h 1618"/>
                  <a:gd name="T40" fmla="*/ 1309 w 1435"/>
                  <a:gd name="T41" fmla="*/ 1510 h 1618"/>
                  <a:gd name="T42" fmla="*/ 1454 w 1435"/>
                  <a:gd name="T43" fmla="*/ 1618 h 1618"/>
                  <a:gd name="T44" fmla="*/ 1460 w 1435"/>
                  <a:gd name="T45" fmla="*/ 1618 h 1618"/>
                  <a:gd name="T46" fmla="*/ 1317 w 1435"/>
                  <a:gd name="T47" fmla="*/ 1510 h 1618"/>
                  <a:gd name="T48" fmla="*/ 1174 w 1435"/>
                  <a:gd name="T49" fmla="*/ 1396 h 1618"/>
                  <a:gd name="T50" fmla="*/ 1030 w 1435"/>
                  <a:gd name="T51" fmla="*/ 1276 h 1618"/>
                  <a:gd name="T52" fmla="*/ 888 w 1435"/>
                  <a:gd name="T53" fmla="*/ 1150 h 1618"/>
                  <a:gd name="T54" fmla="*/ 888 w 1435"/>
                  <a:gd name="T55" fmla="*/ 1150 h 1618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035" name="Freeform 115">
                <a:extLst>
                  <a:ext uri="{FF2B5EF4-FFF2-40B4-BE49-F238E27FC236}">
                    <a16:creationId xmlns:a16="http://schemas.microsoft.com/office/drawing/2014/main" id="{828DDD78-6214-4C78-B210-62140776E7F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>
                  <a:gd name="T0" fmla="*/ 972 w 1668"/>
                  <a:gd name="T1" fmla="*/ 1463 h 2014"/>
                  <a:gd name="T2" fmla="*/ 799 w 1668"/>
                  <a:gd name="T3" fmla="*/ 1289 h 2014"/>
                  <a:gd name="T4" fmla="*/ 644 w 1668"/>
                  <a:gd name="T5" fmla="*/ 1115 h 2014"/>
                  <a:gd name="T6" fmla="*/ 495 w 1668"/>
                  <a:gd name="T7" fmla="*/ 929 h 2014"/>
                  <a:gd name="T8" fmla="*/ 370 w 1668"/>
                  <a:gd name="T9" fmla="*/ 743 h 2014"/>
                  <a:gd name="T10" fmla="*/ 256 w 1668"/>
                  <a:gd name="T11" fmla="*/ 557 h 2014"/>
                  <a:gd name="T12" fmla="*/ 149 w 1668"/>
                  <a:gd name="T13" fmla="*/ 372 h 2014"/>
                  <a:gd name="T14" fmla="*/ 66 w 1668"/>
                  <a:gd name="T15" fmla="*/ 186 h 2014"/>
                  <a:gd name="T16" fmla="*/ 0 w 1668"/>
                  <a:gd name="T17" fmla="*/ 0 h 2014"/>
                  <a:gd name="T18" fmla="*/ 0 w 1668"/>
                  <a:gd name="T19" fmla="*/ 12 h 2014"/>
                  <a:gd name="T20" fmla="*/ 66 w 1668"/>
                  <a:gd name="T21" fmla="*/ 198 h 2014"/>
                  <a:gd name="T22" fmla="*/ 149 w 1668"/>
                  <a:gd name="T23" fmla="*/ 384 h 2014"/>
                  <a:gd name="T24" fmla="*/ 256 w 1668"/>
                  <a:gd name="T25" fmla="*/ 569 h 2014"/>
                  <a:gd name="T26" fmla="*/ 370 w 1668"/>
                  <a:gd name="T27" fmla="*/ 755 h 2014"/>
                  <a:gd name="T28" fmla="*/ 495 w 1668"/>
                  <a:gd name="T29" fmla="*/ 935 h 2014"/>
                  <a:gd name="T30" fmla="*/ 644 w 1668"/>
                  <a:gd name="T31" fmla="*/ 1115 h 2014"/>
                  <a:gd name="T32" fmla="*/ 799 w 1668"/>
                  <a:gd name="T33" fmla="*/ 1295 h 2014"/>
                  <a:gd name="T34" fmla="*/ 972 w 1668"/>
                  <a:gd name="T35" fmla="*/ 1463 h 2014"/>
                  <a:gd name="T36" fmla="*/ 1145 w 1668"/>
                  <a:gd name="T37" fmla="*/ 1618 h 2014"/>
                  <a:gd name="T38" fmla="*/ 1323 w 1668"/>
                  <a:gd name="T39" fmla="*/ 1762 h 2014"/>
                  <a:gd name="T40" fmla="*/ 1503 w 1668"/>
                  <a:gd name="T41" fmla="*/ 1894 h 2014"/>
                  <a:gd name="T42" fmla="*/ 1687 w 1668"/>
                  <a:gd name="T43" fmla="*/ 2014 h 2014"/>
                  <a:gd name="T44" fmla="*/ 1693 w 1668"/>
                  <a:gd name="T45" fmla="*/ 2014 h 2014"/>
                  <a:gd name="T46" fmla="*/ 1503 w 1668"/>
                  <a:gd name="T47" fmla="*/ 1894 h 2014"/>
                  <a:gd name="T48" fmla="*/ 1323 w 1668"/>
                  <a:gd name="T49" fmla="*/ 1762 h 2014"/>
                  <a:gd name="T50" fmla="*/ 1145 w 1668"/>
                  <a:gd name="T51" fmla="*/ 1618 h 2014"/>
                  <a:gd name="T52" fmla="*/ 972 w 1668"/>
                  <a:gd name="T53" fmla="*/ 1463 h 2014"/>
                  <a:gd name="T54" fmla="*/ 972 w 1668"/>
                  <a:gd name="T55" fmla="*/ 1463 h 2014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036" name="Rectangle 116">
                <a:extLst>
                  <a:ext uri="{FF2B5EF4-FFF2-40B4-BE49-F238E27FC236}">
                    <a16:creationId xmlns:a16="http://schemas.microsoft.com/office/drawing/2014/main" id="{752D74D2-43C2-46ED-9336-1EAED638F2A9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7" name="Rectangle 117">
                <a:extLst>
                  <a:ext uri="{FF2B5EF4-FFF2-40B4-BE49-F238E27FC236}">
                    <a16:creationId xmlns:a16="http://schemas.microsoft.com/office/drawing/2014/main" id="{AD09C88E-C069-4058-9B5B-694051746DBF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8" name="Rectangle 118">
                <a:extLst>
                  <a:ext uri="{FF2B5EF4-FFF2-40B4-BE49-F238E27FC236}">
                    <a16:creationId xmlns:a16="http://schemas.microsoft.com/office/drawing/2014/main" id="{A8C71CE4-EBA7-432F-8926-B482F5570978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3417299">
                <a:off x="1015" y="2698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9" name="Rectangle 119">
                <a:extLst>
                  <a:ext uri="{FF2B5EF4-FFF2-40B4-BE49-F238E27FC236}">
                    <a16:creationId xmlns:a16="http://schemas.microsoft.com/office/drawing/2014/main" id="{88B291DB-E434-46AC-8750-8D481C3390DC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grpSp>
            <p:nvGrpSpPr>
              <p:cNvPr id="1040" name="Group 120">
                <a:extLst>
                  <a:ext uri="{FF2B5EF4-FFF2-40B4-BE49-F238E27FC236}">
                    <a16:creationId xmlns:a16="http://schemas.microsoft.com/office/drawing/2014/main" id="{D7D210C8-160C-4EF0-B427-63CDC24F21C1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046" y="1326"/>
                <a:ext cx="259" cy="299"/>
                <a:chOff x="3042" y="1265"/>
                <a:chExt cx="367" cy="424"/>
              </a:xfrm>
            </p:grpSpPr>
            <p:sp>
              <p:nvSpPr>
                <p:cNvPr id="62585" name="Oval 121">
                  <a:extLst>
                    <a:ext uri="{FF2B5EF4-FFF2-40B4-BE49-F238E27FC236}">
                      <a16:creationId xmlns:a16="http://schemas.microsoft.com/office/drawing/2014/main" id="{3942AEDD-D745-4FB2-B4EA-E6C715467B5D}"/>
                    </a:ext>
                  </a:extLst>
                </p:cNvPr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2" y="1467"/>
                  <a:ext cx="282" cy="16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  <p:sp>
              <p:nvSpPr>
                <p:cNvPr id="62586" name="Freeform 122">
                  <a:extLst>
                    <a:ext uri="{FF2B5EF4-FFF2-40B4-BE49-F238E27FC236}">
                      <a16:creationId xmlns:a16="http://schemas.microsoft.com/office/drawing/2014/main" id="{5D78664B-652F-4FCD-96E0-4A9E5EFEA755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070" y="1374"/>
                  <a:ext cx="227" cy="221"/>
                </a:xfrm>
                <a:custGeom>
                  <a:avLst/>
                  <a:gdLst>
                    <a:gd name="T0" fmla="*/ 227 w 227"/>
                    <a:gd name="T1" fmla="*/ 134 h 222"/>
                    <a:gd name="T2" fmla="*/ 203 w 227"/>
                    <a:gd name="T3" fmla="*/ 144 h 222"/>
                    <a:gd name="T4" fmla="*/ 179 w 227"/>
                    <a:gd name="T5" fmla="*/ 138 h 222"/>
                    <a:gd name="T6" fmla="*/ 149 w 227"/>
                    <a:gd name="T7" fmla="*/ 126 h 222"/>
                    <a:gd name="T8" fmla="*/ 126 w 227"/>
                    <a:gd name="T9" fmla="*/ 102 h 222"/>
                    <a:gd name="T10" fmla="*/ 102 w 227"/>
                    <a:gd name="T11" fmla="*/ 72 h 222"/>
                    <a:gd name="T12" fmla="*/ 84 w 227"/>
                    <a:gd name="T13" fmla="*/ 48 h 222"/>
                    <a:gd name="T14" fmla="*/ 78 w 227"/>
                    <a:gd name="T15" fmla="*/ 24 h 222"/>
                    <a:gd name="T16" fmla="*/ 84 w 227"/>
                    <a:gd name="T17" fmla="*/ 0 h 222"/>
                    <a:gd name="T18" fmla="*/ 84 w 227"/>
                    <a:gd name="T19" fmla="*/ 0 h 222"/>
                    <a:gd name="T20" fmla="*/ 78 w 227"/>
                    <a:gd name="T21" fmla="*/ 0 h 222"/>
                    <a:gd name="T22" fmla="*/ 18 w 227"/>
                    <a:gd name="T23" fmla="*/ 60 h 222"/>
                    <a:gd name="T24" fmla="*/ 0 w 227"/>
                    <a:gd name="T25" fmla="*/ 90 h 222"/>
                    <a:gd name="T26" fmla="*/ 0 w 227"/>
                    <a:gd name="T27" fmla="*/ 120 h 222"/>
                    <a:gd name="T28" fmla="*/ 12 w 227"/>
                    <a:gd name="T29" fmla="*/ 156 h 222"/>
                    <a:gd name="T30" fmla="*/ 36 w 227"/>
                    <a:gd name="T31" fmla="*/ 192 h 222"/>
                    <a:gd name="T32" fmla="*/ 66 w 227"/>
                    <a:gd name="T33" fmla="*/ 216 h 222"/>
                    <a:gd name="T34" fmla="*/ 96 w 227"/>
                    <a:gd name="T35" fmla="*/ 222 h 222"/>
                    <a:gd name="T36" fmla="*/ 126 w 227"/>
                    <a:gd name="T37" fmla="*/ 222 h 222"/>
                    <a:gd name="T38" fmla="*/ 155 w 227"/>
                    <a:gd name="T39" fmla="*/ 210 h 222"/>
                    <a:gd name="T40" fmla="*/ 227 w 227"/>
                    <a:gd name="T41" fmla="*/ 138 h 222"/>
                    <a:gd name="T42" fmla="*/ 227 w 227"/>
                    <a:gd name="T43" fmla="*/ 134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  <p:sp>
              <p:nvSpPr>
                <p:cNvPr id="62587" name="Freeform 123">
                  <a:extLst>
                    <a:ext uri="{FF2B5EF4-FFF2-40B4-BE49-F238E27FC236}">
                      <a16:creationId xmlns:a16="http://schemas.microsoft.com/office/drawing/2014/main" id="{40B3D03C-EC39-487B-9AB4-514032CC1C12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144" y="1366"/>
                  <a:ext cx="163" cy="156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  <p:sp>
              <p:nvSpPr>
                <p:cNvPr id="62588" name="Freeform 124">
                  <a:extLst>
                    <a:ext uri="{FF2B5EF4-FFF2-40B4-BE49-F238E27FC236}">
                      <a16:creationId xmlns:a16="http://schemas.microsoft.com/office/drawing/2014/main" id="{A260AD99-2BA0-4E98-BA95-88BF22550C4A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202" y="1272"/>
                  <a:ext cx="203" cy="199"/>
                </a:xfrm>
                <a:custGeom>
                  <a:avLst/>
                  <a:gdLst>
                    <a:gd name="T0" fmla="*/ 179 w 203"/>
                    <a:gd name="T1" fmla="*/ 18 h 198"/>
                    <a:gd name="T2" fmla="*/ 197 w 203"/>
                    <a:gd name="T3" fmla="*/ 48 h 198"/>
                    <a:gd name="T4" fmla="*/ 203 w 203"/>
                    <a:gd name="T5" fmla="*/ 60 h 198"/>
                    <a:gd name="T6" fmla="*/ 197 w 203"/>
                    <a:gd name="T7" fmla="*/ 66 h 198"/>
                    <a:gd name="T8" fmla="*/ 65 w 203"/>
                    <a:gd name="T9" fmla="*/ 192 h 198"/>
                    <a:gd name="T10" fmla="*/ 59 w 203"/>
                    <a:gd name="T11" fmla="*/ 198 h 198"/>
                    <a:gd name="T12" fmla="*/ 47 w 203"/>
                    <a:gd name="T13" fmla="*/ 192 h 198"/>
                    <a:gd name="T14" fmla="*/ 17 w 203"/>
                    <a:gd name="T15" fmla="*/ 174 h 198"/>
                    <a:gd name="T16" fmla="*/ 0 w 203"/>
                    <a:gd name="T17" fmla="*/ 150 h 198"/>
                    <a:gd name="T18" fmla="*/ 0 w 203"/>
                    <a:gd name="T19" fmla="*/ 126 h 198"/>
                    <a:gd name="T20" fmla="*/ 131 w 203"/>
                    <a:gd name="T21" fmla="*/ 0 h 198"/>
                    <a:gd name="T22" fmla="*/ 155 w 203"/>
                    <a:gd name="T23" fmla="*/ 0 h 198"/>
                    <a:gd name="T24" fmla="*/ 179 w 203"/>
                    <a:gd name="T25" fmla="*/ 18 h 198"/>
                    <a:gd name="T26" fmla="*/ 179 w 203"/>
                    <a:gd name="T27" fmla="*/ 1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  <p:sp>
              <p:nvSpPr>
                <p:cNvPr id="62589" name="Freeform 125">
                  <a:extLst>
                    <a:ext uri="{FF2B5EF4-FFF2-40B4-BE49-F238E27FC236}">
                      <a16:creationId xmlns:a16="http://schemas.microsoft.com/office/drawing/2014/main" id="{0AB57A66-F2C5-4004-86C5-3B5ED40936B4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it-IT"/>
                </a:p>
              </p:txBody>
            </p:sp>
          </p:grpSp>
        </p:grpSp>
      </p:grpSp>
      <p:sp>
        <p:nvSpPr>
          <p:cNvPr id="62590" name="Rectangle 126">
            <a:extLst>
              <a:ext uri="{FF2B5EF4-FFF2-40B4-BE49-F238E27FC236}">
                <a16:creationId xmlns:a16="http://schemas.microsoft.com/office/drawing/2014/main" id="{96ED891D-39AC-4ACF-A73B-053A5DC28CD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62591" name="Rectangle 127">
            <a:extLst>
              <a:ext uri="{FF2B5EF4-FFF2-40B4-BE49-F238E27FC236}">
                <a16:creationId xmlns:a16="http://schemas.microsoft.com/office/drawing/2014/main" id="{EF0460E0-D6E9-4EA9-B27A-D3E935ACC13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fr-FR" altLang="it-IT"/>
          </a:p>
        </p:txBody>
      </p:sp>
      <p:sp>
        <p:nvSpPr>
          <p:cNvPr id="62592" name="Rectangle 128">
            <a:extLst>
              <a:ext uri="{FF2B5EF4-FFF2-40B4-BE49-F238E27FC236}">
                <a16:creationId xmlns:a16="http://schemas.microsoft.com/office/drawing/2014/main" id="{51FB2FAC-D2F8-4F99-93F0-227178A597A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A2CE9EB-0B57-467D-8ECC-D7FD07FCECCE}" type="slidenum">
              <a:rPr lang="fr-FR" altLang="it-IT"/>
              <a:pPr>
                <a:defRPr/>
              </a:pPr>
              <a:t>‹N›</a:t>
            </a:fld>
            <a:endParaRPr lang="fr-FR" altLang="it-IT"/>
          </a:p>
        </p:txBody>
      </p:sp>
      <p:sp>
        <p:nvSpPr>
          <p:cNvPr id="62593" name="Rectangle 129">
            <a:extLst>
              <a:ext uri="{FF2B5EF4-FFF2-40B4-BE49-F238E27FC236}">
                <a16:creationId xmlns:a16="http://schemas.microsoft.com/office/drawing/2014/main" id="{6AE9F2C8-3624-4EE2-8C03-00A6A83C4F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it-IT"/>
              <a:t>Fare clic per modificare gli stili del testo dello schema</a:t>
            </a:r>
          </a:p>
          <a:p>
            <a:pPr lvl="1"/>
            <a:r>
              <a:rPr lang="fr-FR" altLang="it-IT"/>
              <a:t>Secondo livello</a:t>
            </a:r>
          </a:p>
          <a:p>
            <a:pPr lvl="2"/>
            <a:r>
              <a:rPr lang="fr-FR" altLang="it-IT"/>
              <a:t>Terzo livello</a:t>
            </a:r>
          </a:p>
          <a:p>
            <a:pPr lvl="3"/>
            <a:r>
              <a:rPr lang="fr-FR" altLang="it-IT"/>
              <a:t>Quarto livello</a:t>
            </a:r>
          </a:p>
          <a:p>
            <a:pPr lvl="4"/>
            <a:r>
              <a:rPr lang="fr-FR" altLang="it-IT"/>
              <a:t>Quinto livello</a:t>
            </a:r>
          </a:p>
        </p:txBody>
      </p:sp>
      <p:sp>
        <p:nvSpPr>
          <p:cNvPr id="62594" name="Rectangle 130">
            <a:extLst>
              <a:ext uri="{FF2B5EF4-FFF2-40B4-BE49-F238E27FC236}">
                <a16:creationId xmlns:a16="http://schemas.microsoft.com/office/drawing/2014/main" id="{F0932E70-1E4C-4148-B907-A021BAFCC0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it-IT"/>
              <a:t>Fare clic per modificare lo stile del titolo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u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u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u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2.png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77A8BC3-96E7-4E45-AD0F-EE5692AFFBC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/>
              <a:t>CIRCUITI DI TEMPORIZZAZIONE</a:t>
            </a:r>
            <a:endParaRPr lang="fr-FR" altLang="it-IT"/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7043DF10-6974-42D6-B754-903859A80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1113" y="6488113"/>
            <a:ext cx="4038600" cy="33813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defRPr/>
            </a:pPr>
            <a:r>
              <a:rPr lang="it-IT" altLang="it-IT" sz="1600" b="0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Mauro Mosca - Università di Palermo</a:t>
            </a:r>
            <a:endParaRPr lang="fr-FR" altLang="it-IT" sz="1600" b="0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03FA8B-0A8A-4C6D-AF19-5DB7C9CCAA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529013"/>
            <a:ext cx="7772400" cy="197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400" b="0" i="1" dirty="0">
                <a:solidFill>
                  <a:schemeClr val="tx2"/>
                </a:solidFill>
                <a:latin typeface="Arial" panose="020B0604020202020204" pitchFamily="34" charset="0"/>
              </a:rPr>
              <a:t>last update: 06/10/2020</a:t>
            </a:r>
            <a:endParaRPr lang="fr-FR" altLang="it-IT" sz="2400" b="0" i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05B81D7-6717-4350-888A-233AC9BE6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/>
              <a:t>Multivibratori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5E2284F-AF44-4052-9985-9F4BDD04B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3735388" cy="4530725"/>
          </a:xfrm>
        </p:spPr>
        <p:txBody>
          <a:bodyPr/>
          <a:lstStyle/>
          <a:p>
            <a:pPr>
              <a:defRPr/>
            </a:pPr>
            <a:r>
              <a:rPr lang="it-IT" dirty="0">
                <a:latin typeface="+mj-lt"/>
              </a:rPr>
              <a:t>Bistabili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it-IT" dirty="0">
              <a:latin typeface="+mj-lt"/>
            </a:endParaRPr>
          </a:p>
          <a:p>
            <a:pPr>
              <a:defRPr/>
            </a:pPr>
            <a:r>
              <a:rPr lang="it-IT" dirty="0">
                <a:latin typeface="+mj-lt"/>
              </a:rPr>
              <a:t>Monostabili</a:t>
            </a:r>
          </a:p>
          <a:p>
            <a:pPr>
              <a:defRPr/>
            </a:pPr>
            <a:endParaRPr lang="it-IT" dirty="0">
              <a:latin typeface="+mj-lt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it-IT" dirty="0">
              <a:latin typeface="+mj-lt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it-IT" dirty="0">
              <a:latin typeface="+mj-lt"/>
            </a:endParaRPr>
          </a:p>
          <a:p>
            <a:pPr>
              <a:defRPr/>
            </a:pPr>
            <a:r>
              <a:rPr lang="it-IT" dirty="0">
                <a:latin typeface="+mj-lt"/>
              </a:rPr>
              <a:t>Astabili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174F9A8-AA6F-4778-BC81-6E9F3399DC03}"/>
              </a:ext>
            </a:extLst>
          </p:cNvPr>
          <p:cNvSpPr txBox="1"/>
          <p:nvPr/>
        </p:nvSpPr>
        <p:spPr>
          <a:xfrm>
            <a:off x="4192588" y="1473200"/>
            <a:ext cx="5026025" cy="42783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2000" dirty="0">
                <a:solidFill>
                  <a:srgbClr val="008000"/>
                </a:solidFill>
                <a:latin typeface="+mj-lt"/>
              </a:rPr>
              <a:t>presentano due stati stabili in cui </a:t>
            </a:r>
          </a:p>
          <a:p>
            <a:pPr>
              <a:defRPr/>
            </a:pPr>
            <a:r>
              <a:rPr lang="it-IT" sz="2000" dirty="0">
                <a:solidFill>
                  <a:srgbClr val="008000"/>
                </a:solidFill>
                <a:latin typeface="+mj-lt"/>
              </a:rPr>
              <a:t>possono permanere indefinitamente</a:t>
            </a:r>
          </a:p>
          <a:p>
            <a:pPr>
              <a:defRPr/>
            </a:pPr>
            <a:endParaRPr lang="it-IT" sz="1800" dirty="0">
              <a:solidFill>
                <a:srgbClr val="008000"/>
              </a:solidFill>
              <a:latin typeface="+mj-lt"/>
            </a:endParaRPr>
          </a:p>
          <a:p>
            <a:pPr>
              <a:defRPr/>
            </a:pPr>
            <a:endParaRPr lang="it-IT" sz="2000" dirty="0">
              <a:solidFill>
                <a:srgbClr val="008000"/>
              </a:solidFill>
              <a:latin typeface="+mj-lt"/>
            </a:endParaRPr>
          </a:p>
          <a:p>
            <a:pPr>
              <a:defRPr/>
            </a:pPr>
            <a:r>
              <a:rPr lang="it-IT" sz="2000" dirty="0">
                <a:solidFill>
                  <a:srgbClr val="008000"/>
                </a:solidFill>
                <a:latin typeface="+mj-lt"/>
              </a:rPr>
              <a:t>presentano uno stato stabile, in cui </a:t>
            </a:r>
          </a:p>
          <a:p>
            <a:pPr>
              <a:defRPr/>
            </a:pPr>
            <a:r>
              <a:rPr lang="it-IT" sz="2000" dirty="0">
                <a:solidFill>
                  <a:srgbClr val="008000"/>
                </a:solidFill>
                <a:latin typeface="+mj-lt"/>
              </a:rPr>
              <a:t>possono rimanere indefinitamente, </a:t>
            </a:r>
          </a:p>
          <a:p>
            <a:pPr>
              <a:defRPr/>
            </a:pPr>
            <a:r>
              <a:rPr lang="it-IT" sz="2000" dirty="0">
                <a:solidFill>
                  <a:srgbClr val="008000"/>
                </a:solidFill>
                <a:latin typeface="+mj-lt"/>
              </a:rPr>
              <a:t>ed uno </a:t>
            </a:r>
            <a:r>
              <a:rPr lang="it-IT" sz="2000" i="1" dirty="0">
                <a:solidFill>
                  <a:srgbClr val="008000"/>
                </a:solidFill>
                <a:latin typeface="+mj-lt"/>
              </a:rPr>
              <a:t>quasi-stabile </a:t>
            </a:r>
            <a:r>
              <a:rPr lang="it-IT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(dal quale tornano </a:t>
            </a:r>
          </a:p>
          <a:p>
            <a:pPr>
              <a:defRPr/>
            </a:pPr>
            <a:r>
              <a:rPr lang="it-IT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automaticamente a quello stabile)</a:t>
            </a:r>
          </a:p>
          <a:p>
            <a:pPr>
              <a:defRPr/>
            </a:pPr>
            <a:endParaRPr lang="it-IT" sz="2000" dirty="0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it-IT" sz="1400" dirty="0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it-IT" sz="2000" dirty="0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it-IT" sz="2000" dirty="0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it-IT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presentano due stati fra i quali </a:t>
            </a:r>
          </a:p>
          <a:p>
            <a:pPr>
              <a:defRPr/>
            </a:pPr>
            <a:r>
              <a:rPr lang="it-IT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oscillano automaticamente</a:t>
            </a:r>
          </a:p>
        </p:txBody>
      </p:sp>
      <p:sp>
        <p:nvSpPr>
          <p:cNvPr id="7" name="Freccia a destra 6">
            <a:extLst>
              <a:ext uri="{FF2B5EF4-FFF2-40B4-BE49-F238E27FC236}">
                <a16:creationId xmlns:a16="http://schemas.microsoft.com/office/drawing/2014/main" id="{F4DA402E-C7E5-453F-A56C-E1AC96024391}"/>
              </a:ext>
            </a:extLst>
          </p:cNvPr>
          <p:cNvSpPr/>
          <p:nvPr/>
        </p:nvSpPr>
        <p:spPr bwMode="auto">
          <a:xfrm>
            <a:off x="2757266" y="1445452"/>
            <a:ext cx="1252025" cy="538089"/>
          </a:xfrm>
          <a:prstGeom prst="rightArrow">
            <a:avLst/>
          </a:prstGeom>
          <a:gradFill flip="none" rotWithShape="1">
            <a:gsLst>
              <a:gs pos="1000">
                <a:srgbClr val="FFFFFF"/>
              </a:gs>
              <a:gs pos="0">
                <a:schemeClr val="accent4">
                  <a:lumMod val="0"/>
                  <a:lumOff val="100000"/>
                </a:schemeClr>
              </a:gs>
              <a:gs pos="37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endParaRPr lang="it-IT"/>
          </a:p>
        </p:txBody>
      </p:sp>
      <p:sp>
        <p:nvSpPr>
          <p:cNvPr id="8" name="Freccia a destra 7">
            <a:extLst>
              <a:ext uri="{FF2B5EF4-FFF2-40B4-BE49-F238E27FC236}">
                <a16:creationId xmlns:a16="http://schemas.microsoft.com/office/drawing/2014/main" id="{43E94DC8-5C16-4F53-B4CB-5799407AA56F}"/>
              </a:ext>
            </a:extLst>
          </p:cNvPr>
          <p:cNvSpPr/>
          <p:nvPr/>
        </p:nvSpPr>
        <p:spPr bwMode="auto">
          <a:xfrm>
            <a:off x="3319975" y="2641203"/>
            <a:ext cx="689318" cy="538089"/>
          </a:xfrm>
          <a:prstGeom prst="rightArrow">
            <a:avLst/>
          </a:prstGeom>
          <a:gradFill flip="none" rotWithShape="1">
            <a:gsLst>
              <a:gs pos="1000">
                <a:srgbClr val="FFFFFF"/>
              </a:gs>
              <a:gs pos="0">
                <a:schemeClr val="accent4">
                  <a:lumMod val="0"/>
                  <a:lumOff val="100000"/>
                </a:schemeClr>
              </a:gs>
              <a:gs pos="37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endParaRPr lang="it-IT"/>
          </a:p>
        </p:txBody>
      </p:sp>
      <p:sp>
        <p:nvSpPr>
          <p:cNvPr id="11" name="Freccia a destra 10">
            <a:extLst>
              <a:ext uri="{FF2B5EF4-FFF2-40B4-BE49-F238E27FC236}">
                <a16:creationId xmlns:a16="http://schemas.microsoft.com/office/drawing/2014/main" id="{9D1FE780-9384-4BF2-A080-A38CA84C8575}"/>
              </a:ext>
            </a:extLst>
          </p:cNvPr>
          <p:cNvSpPr/>
          <p:nvPr/>
        </p:nvSpPr>
        <p:spPr bwMode="auto">
          <a:xfrm>
            <a:off x="2529839" y="4990508"/>
            <a:ext cx="1479453" cy="538089"/>
          </a:xfrm>
          <a:prstGeom prst="rightArrow">
            <a:avLst/>
          </a:prstGeom>
          <a:gradFill flip="none" rotWithShape="1">
            <a:gsLst>
              <a:gs pos="1000">
                <a:srgbClr val="FFFFFF"/>
              </a:gs>
              <a:gs pos="0">
                <a:schemeClr val="accent4">
                  <a:lumMod val="0"/>
                  <a:lumOff val="100000"/>
                </a:schemeClr>
              </a:gs>
              <a:gs pos="37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endParaRPr lang="it-IT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0A1D40E3-0AED-4255-9356-A882B108B3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3325" y="2273300"/>
            <a:ext cx="13985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600">
                <a:solidFill>
                  <a:srgbClr val="FF0000"/>
                </a:solidFill>
              </a:rPr>
              <a:t>FLIP-FLOP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C259583-95BF-48F1-9960-0221E7F17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2850" y="4230688"/>
            <a:ext cx="39941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600">
                <a:solidFill>
                  <a:srgbClr val="FF0000"/>
                </a:solidFill>
              </a:rPr>
              <a:t>IMPULSO (di durata prestabilita)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CFCF9450-0B60-47E5-A4F2-DEFE31D6C4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7688" y="5851525"/>
            <a:ext cx="33893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600">
                <a:solidFill>
                  <a:srgbClr val="FF0000"/>
                </a:solidFill>
              </a:rPr>
              <a:t>ONDE QUADRE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600">
                <a:solidFill>
                  <a:srgbClr val="FF0000"/>
                </a:solidFill>
              </a:rPr>
              <a:t>(</a:t>
            </a:r>
            <a:r>
              <a:rPr lang="it-IT" altLang="it-IT" sz="1600" i="1">
                <a:solidFill>
                  <a:srgbClr val="FF0000"/>
                </a:solidFill>
              </a:rPr>
              <a:t>oscillatore a rilassamento</a:t>
            </a:r>
            <a:r>
              <a:rPr lang="it-IT" altLang="it-IT" sz="160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7" name="Freccia curva 16">
            <a:extLst>
              <a:ext uri="{FF2B5EF4-FFF2-40B4-BE49-F238E27FC236}">
                <a16:creationId xmlns:a16="http://schemas.microsoft.com/office/drawing/2014/main" id="{8993986C-836C-4068-8F3B-190E4C0F40AB}"/>
              </a:ext>
            </a:extLst>
          </p:cNvPr>
          <p:cNvSpPr/>
          <p:nvPr/>
        </p:nvSpPr>
        <p:spPr bwMode="auto">
          <a:xfrm rot="10800000" flipH="1">
            <a:off x="4329392" y="2197369"/>
            <a:ext cx="2892740" cy="345703"/>
          </a:xfrm>
          <a:prstGeom prst="bentArrow">
            <a:avLst>
              <a:gd name="adj1" fmla="val 25000"/>
              <a:gd name="adj2" fmla="val 33639"/>
              <a:gd name="adj3" fmla="val 33639"/>
              <a:gd name="adj4" fmla="val 35111"/>
            </a:avLst>
          </a:prstGeom>
          <a:gradFill flip="none" rotWithShape="1">
            <a:gsLst>
              <a:gs pos="4000">
                <a:srgbClr val="92D050"/>
              </a:gs>
              <a:gs pos="100000">
                <a:srgbClr val="008000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endParaRPr lang="it-IT"/>
          </a:p>
        </p:txBody>
      </p:sp>
      <p:sp>
        <p:nvSpPr>
          <p:cNvPr id="19" name="Freccia curva 18">
            <a:extLst>
              <a:ext uri="{FF2B5EF4-FFF2-40B4-BE49-F238E27FC236}">
                <a16:creationId xmlns:a16="http://schemas.microsoft.com/office/drawing/2014/main" id="{FB620024-51B5-48C1-804C-8FC21A882DD9}"/>
              </a:ext>
            </a:extLst>
          </p:cNvPr>
          <p:cNvSpPr/>
          <p:nvPr/>
        </p:nvSpPr>
        <p:spPr bwMode="auto">
          <a:xfrm rot="10800000" flipH="1">
            <a:off x="4329392" y="4170212"/>
            <a:ext cx="692884" cy="345703"/>
          </a:xfrm>
          <a:prstGeom prst="bentArrow">
            <a:avLst>
              <a:gd name="adj1" fmla="val 25000"/>
              <a:gd name="adj2" fmla="val 33639"/>
              <a:gd name="adj3" fmla="val 33639"/>
              <a:gd name="adj4" fmla="val 35111"/>
            </a:avLst>
          </a:prstGeom>
          <a:gradFill flip="none" rotWithShape="1">
            <a:gsLst>
              <a:gs pos="4000">
                <a:srgbClr val="92D050"/>
              </a:gs>
              <a:gs pos="100000">
                <a:srgbClr val="008000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endParaRPr lang="it-IT"/>
          </a:p>
        </p:txBody>
      </p:sp>
      <p:sp>
        <p:nvSpPr>
          <p:cNvPr id="20" name="Freccia curva 19">
            <a:extLst>
              <a:ext uri="{FF2B5EF4-FFF2-40B4-BE49-F238E27FC236}">
                <a16:creationId xmlns:a16="http://schemas.microsoft.com/office/drawing/2014/main" id="{82565832-85CF-4776-B45A-B3BBEFBE1008}"/>
              </a:ext>
            </a:extLst>
          </p:cNvPr>
          <p:cNvSpPr/>
          <p:nvPr/>
        </p:nvSpPr>
        <p:spPr bwMode="auto">
          <a:xfrm rot="10800000" flipH="1">
            <a:off x="4329391" y="5775188"/>
            <a:ext cx="1298819" cy="345703"/>
          </a:xfrm>
          <a:prstGeom prst="bentArrow">
            <a:avLst>
              <a:gd name="adj1" fmla="val 25000"/>
              <a:gd name="adj2" fmla="val 33639"/>
              <a:gd name="adj3" fmla="val 33639"/>
              <a:gd name="adj4" fmla="val 35111"/>
            </a:avLst>
          </a:prstGeom>
          <a:gradFill flip="none" rotWithShape="1">
            <a:gsLst>
              <a:gs pos="4000">
                <a:srgbClr val="92D050"/>
              </a:gs>
              <a:gs pos="100000">
                <a:srgbClr val="008000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/>
      <p:bldP spid="13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E82A8E60-BB6B-4E8E-92A5-88851CBFD3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/>
              <a:t>Monostabile integrato: 74121</a:t>
            </a:r>
            <a:endParaRPr lang="fr-FR" altLang="it-IT"/>
          </a:p>
        </p:txBody>
      </p:sp>
      <p:sp>
        <p:nvSpPr>
          <p:cNvPr id="5123" name="Rectangle 134">
            <a:extLst>
              <a:ext uri="{FF2B5EF4-FFF2-40B4-BE49-F238E27FC236}">
                <a16:creationId xmlns:a16="http://schemas.microsoft.com/office/drawing/2014/main" id="{B648702A-6F5A-4680-A2B0-BC6517B207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1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/>
          </a:p>
        </p:txBody>
      </p:sp>
      <p:sp>
        <p:nvSpPr>
          <p:cNvPr id="5124" name="Rectangle 136">
            <a:extLst>
              <a:ext uri="{FF2B5EF4-FFF2-40B4-BE49-F238E27FC236}">
                <a16:creationId xmlns:a16="http://schemas.microsoft.com/office/drawing/2014/main" id="{6164DF20-DECC-49FB-B987-01A4233758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1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/>
          </a:p>
        </p:txBody>
      </p:sp>
      <p:pic>
        <p:nvPicPr>
          <p:cNvPr id="4103" name="Picture 7">
            <a:extLst>
              <a:ext uri="{FF2B5EF4-FFF2-40B4-BE49-F238E27FC236}">
                <a16:creationId xmlns:a16="http://schemas.microsoft.com/office/drawing/2014/main" id="{4E371D6B-2640-4118-9F44-2C62EC442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" y="1635125"/>
            <a:ext cx="4073525" cy="337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13028BE4-A787-4AF4-B1B0-05F21A907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900" y="1633538"/>
            <a:ext cx="3292475" cy="337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66F67163-0B0A-4B6A-8B4F-83E6869D8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8175" y="5414963"/>
            <a:ext cx="655002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600" dirty="0"/>
              <a:t>B a livello alto e A1 o A2 che commutano verso il basso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 dirty="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 dirty="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600" dirty="0"/>
              <a:t>A1 o A2 a livello basso e B che commuta verso l’alto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C55BD29-502E-47D6-9292-EFB05CB7ED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" y="5386388"/>
            <a:ext cx="6953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reccia a destra 10">
            <a:extLst>
              <a:ext uri="{FF2B5EF4-FFF2-40B4-BE49-F238E27FC236}">
                <a16:creationId xmlns:a16="http://schemas.microsoft.com/office/drawing/2014/main" id="{AB9816FA-502A-4504-A020-421DA8F77433}"/>
              </a:ext>
            </a:extLst>
          </p:cNvPr>
          <p:cNvSpPr/>
          <p:nvPr/>
        </p:nvSpPr>
        <p:spPr bwMode="auto">
          <a:xfrm>
            <a:off x="1507565" y="5419085"/>
            <a:ext cx="344659" cy="371476"/>
          </a:xfrm>
          <a:prstGeom prst="rightArrow">
            <a:avLst/>
          </a:prstGeom>
          <a:gradFill flip="none" rotWithShape="1">
            <a:gsLst>
              <a:gs pos="1000">
                <a:srgbClr val="FFFFFF"/>
              </a:gs>
              <a:gs pos="0">
                <a:schemeClr val="accent4">
                  <a:lumMod val="0"/>
                  <a:lumOff val="100000"/>
                </a:schemeClr>
              </a:gs>
              <a:gs pos="37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endParaRPr lang="it-IT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BDF4DD9-B0FE-4830-88B1-B928F1D13B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1013" y="5791200"/>
            <a:ext cx="11271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600">
                <a:solidFill>
                  <a:srgbClr val="FF0000"/>
                </a:solidFill>
              </a:rPr>
              <a:t>OPPURE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EEF762E-C323-4C34-B65B-CF3B72A122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158" y="2831089"/>
            <a:ext cx="1101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400" i="1" dirty="0">
                <a:solidFill>
                  <a:srgbClr val="FF0000"/>
                </a:solidFill>
              </a:rPr>
              <a:t>comando</a:t>
            </a:r>
          </a:p>
        </p:txBody>
      </p:sp>
      <p:cxnSp>
        <p:nvCxnSpPr>
          <p:cNvPr id="6" name="Connettore 2 5">
            <a:extLst>
              <a:ext uri="{FF2B5EF4-FFF2-40B4-BE49-F238E27FC236}">
                <a16:creationId xmlns:a16="http://schemas.microsoft.com/office/drawing/2014/main" id="{938235F6-1C21-4E56-80FA-EB2C1385CD7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00400" y="3148715"/>
            <a:ext cx="133350" cy="251710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Rettangolo 6">
            <a:extLst>
              <a:ext uri="{FF2B5EF4-FFF2-40B4-BE49-F238E27FC236}">
                <a16:creationId xmlns:a16="http://schemas.microsoft.com/office/drawing/2014/main" id="{EDD63E94-79B0-415E-8AAF-07C8FC253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8138" y="3429000"/>
            <a:ext cx="2501900" cy="1466850"/>
          </a:xfrm>
          <a:prstGeom prst="rect">
            <a:avLst/>
          </a:prstGeom>
          <a:noFill/>
          <a:ln w="4445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/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8BD60CA2-E7D2-4B45-9F6A-50FE976B757C}"/>
              </a:ext>
            </a:extLst>
          </p:cNvPr>
          <p:cNvSpPr/>
          <p:nvPr/>
        </p:nvSpPr>
        <p:spPr bwMode="auto">
          <a:xfrm>
            <a:off x="6064250" y="3487738"/>
            <a:ext cx="252413" cy="252412"/>
          </a:xfrm>
          <a:prstGeom prst="ellipse">
            <a:avLst/>
          </a:prstGeom>
          <a:noFill/>
          <a:ln w="412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endParaRPr lang="it-IT"/>
          </a:p>
        </p:txBody>
      </p:sp>
      <p:sp>
        <p:nvSpPr>
          <p:cNvPr id="21" name="Ovale 20">
            <a:extLst>
              <a:ext uri="{FF2B5EF4-FFF2-40B4-BE49-F238E27FC236}">
                <a16:creationId xmlns:a16="http://schemas.microsoft.com/office/drawing/2014/main" id="{44A5ECE8-C6EC-4B3C-B33A-6F9211FB44BE}"/>
              </a:ext>
            </a:extLst>
          </p:cNvPr>
          <p:cNvSpPr/>
          <p:nvPr/>
        </p:nvSpPr>
        <p:spPr bwMode="auto">
          <a:xfrm>
            <a:off x="5478463" y="3784600"/>
            <a:ext cx="252412" cy="252413"/>
          </a:xfrm>
          <a:prstGeom prst="ellipse">
            <a:avLst/>
          </a:prstGeom>
          <a:noFill/>
          <a:ln w="412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endParaRPr lang="it-IT"/>
          </a:p>
        </p:txBody>
      </p:sp>
      <p:sp>
        <p:nvSpPr>
          <p:cNvPr id="22" name="Ovale 21">
            <a:extLst>
              <a:ext uri="{FF2B5EF4-FFF2-40B4-BE49-F238E27FC236}">
                <a16:creationId xmlns:a16="http://schemas.microsoft.com/office/drawing/2014/main" id="{77C2032E-CB49-459C-9C82-E1D6E31B0E03}"/>
              </a:ext>
            </a:extLst>
          </p:cNvPr>
          <p:cNvSpPr/>
          <p:nvPr/>
        </p:nvSpPr>
        <p:spPr bwMode="auto">
          <a:xfrm>
            <a:off x="5470525" y="4081463"/>
            <a:ext cx="252413" cy="252412"/>
          </a:xfrm>
          <a:prstGeom prst="ellipse">
            <a:avLst/>
          </a:prstGeom>
          <a:noFill/>
          <a:ln w="412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endParaRPr lang="it-IT"/>
          </a:p>
        </p:txBody>
      </p:sp>
      <p:sp>
        <p:nvSpPr>
          <p:cNvPr id="23" name="Ovale 22">
            <a:extLst>
              <a:ext uri="{FF2B5EF4-FFF2-40B4-BE49-F238E27FC236}">
                <a16:creationId xmlns:a16="http://schemas.microsoft.com/office/drawing/2014/main" id="{8D82DED5-3287-482B-9964-5DD34D41DE10}"/>
              </a:ext>
            </a:extLst>
          </p:cNvPr>
          <p:cNvSpPr/>
          <p:nvPr/>
        </p:nvSpPr>
        <p:spPr bwMode="auto">
          <a:xfrm>
            <a:off x="6072188" y="4073525"/>
            <a:ext cx="252412" cy="252413"/>
          </a:xfrm>
          <a:prstGeom prst="ellipse">
            <a:avLst/>
          </a:prstGeom>
          <a:noFill/>
          <a:ln w="412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endParaRPr lang="it-IT"/>
          </a:p>
        </p:txBody>
      </p:sp>
      <p:sp>
        <p:nvSpPr>
          <p:cNvPr id="24" name="Ovale 23">
            <a:extLst>
              <a:ext uri="{FF2B5EF4-FFF2-40B4-BE49-F238E27FC236}">
                <a16:creationId xmlns:a16="http://schemas.microsoft.com/office/drawing/2014/main" id="{DA3AE10D-9F92-4514-8228-69E0DAFFE490}"/>
              </a:ext>
            </a:extLst>
          </p:cNvPr>
          <p:cNvSpPr/>
          <p:nvPr/>
        </p:nvSpPr>
        <p:spPr bwMode="auto">
          <a:xfrm>
            <a:off x="6608763" y="4354513"/>
            <a:ext cx="252412" cy="252412"/>
          </a:xfrm>
          <a:prstGeom prst="ellipse">
            <a:avLst/>
          </a:prstGeom>
          <a:noFill/>
          <a:ln w="412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endParaRPr lang="it-IT"/>
          </a:p>
        </p:txBody>
      </p:sp>
      <p:sp>
        <p:nvSpPr>
          <p:cNvPr id="25" name="Ovale 24">
            <a:extLst>
              <a:ext uri="{FF2B5EF4-FFF2-40B4-BE49-F238E27FC236}">
                <a16:creationId xmlns:a16="http://schemas.microsoft.com/office/drawing/2014/main" id="{F3D4FDC3-B978-4573-BDB6-7C837DA817D0}"/>
              </a:ext>
            </a:extLst>
          </p:cNvPr>
          <p:cNvSpPr/>
          <p:nvPr/>
        </p:nvSpPr>
        <p:spPr bwMode="auto">
          <a:xfrm>
            <a:off x="6616700" y="4635500"/>
            <a:ext cx="252413" cy="250825"/>
          </a:xfrm>
          <a:prstGeom prst="ellipse">
            <a:avLst/>
          </a:prstGeom>
          <a:noFill/>
          <a:ln w="412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endParaRPr lang="it-IT"/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2C5D3DB-2C99-47CE-A38B-32035D3E4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37" y="2367036"/>
            <a:ext cx="17139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400" i="1" dirty="0">
                <a:solidFill>
                  <a:srgbClr val="FF0000"/>
                </a:solidFill>
              </a:rPr>
              <a:t>Schmitt trigger</a:t>
            </a:r>
          </a:p>
        </p:txBody>
      </p: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5AB8D3F4-A87D-4F46-AFFE-5674FA00595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507565" y="2684464"/>
            <a:ext cx="1462368" cy="803274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7" grpId="0" animBg="1"/>
      <p:bldP spid="8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339B6D68-B855-42B0-872C-D01324D83A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/>
              <a:t>Configurazioni del 74121</a:t>
            </a:r>
            <a:endParaRPr lang="fr-FR" altLang="it-IT"/>
          </a:p>
        </p:txBody>
      </p:sp>
      <p:pic>
        <p:nvPicPr>
          <p:cNvPr id="6147" name="Picture 8">
            <a:extLst>
              <a:ext uri="{FF2B5EF4-FFF2-40B4-BE49-F238E27FC236}">
                <a16:creationId xmlns:a16="http://schemas.microsoft.com/office/drawing/2014/main" id="{F17DB716-3184-40D7-9067-53582707F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900" y="1633538"/>
            <a:ext cx="3292475" cy="337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>
            <a:extLst>
              <a:ext uri="{FF2B5EF4-FFF2-40B4-BE49-F238E27FC236}">
                <a16:creationId xmlns:a16="http://schemas.microsoft.com/office/drawing/2014/main" id="{9A8821DC-CCA4-494B-AEF4-0DA9555C4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1633538"/>
            <a:ext cx="497522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0E017976-A095-4153-BF62-9F0DE93BA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1647825"/>
            <a:ext cx="4975225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9">
            <a:extLst>
              <a:ext uri="{FF2B5EF4-FFF2-40B4-BE49-F238E27FC236}">
                <a16:creationId xmlns:a16="http://schemas.microsoft.com/office/drawing/2014/main" id="{413D14BF-9403-4EF4-8567-C2A24A821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8" y="1760538"/>
            <a:ext cx="5006975" cy="327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10">
            <a:extLst>
              <a:ext uri="{FF2B5EF4-FFF2-40B4-BE49-F238E27FC236}">
                <a16:creationId xmlns:a16="http://schemas.microsoft.com/office/drawing/2014/main" id="{B3C5E8DE-206F-4FC3-A624-D8C5C018E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838" y="4287838"/>
            <a:ext cx="3251200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CC87521A-32B0-43F2-85E0-82E0E8239B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6063" y="3738563"/>
            <a:ext cx="2566987" cy="320675"/>
          </a:xfrm>
          <a:prstGeom prst="rect">
            <a:avLst/>
          </a:prstGeom>
          <a:noFill/>
          <a:ln w="4127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894F1C59-0D79-46D9-B5A1-C5B2FF3BD5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6063" y="4311650"/>
            <a:ext cx="2566987" cy="598488"/>
          </a:xfrm>
          <a:prstGeom prst="rect">
            <a:avLst/>
          </a:prstGeom>
          <a:noFill/>
          <a:ln w="4127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F72FABA7-162B-499E-88DD-332C92536A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6063" y="4059238"/>
            <a:ext cx="2566987" cy="320675"/>
          </a:xfrm>
          <a:prstGeom prst="rect">
            <a:avLst/>
          </a:prstGeom>
          <a:noFill/>
          <a:ln w="4127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500" fill="hold"/>
                                        <p:tgtEl>
                                          <p:spTgt spid="5129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7037E-7 L -0.00018 -0.08518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4259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13" grpId="0" animBg="1"/>
      <p:bldP spid="13" grpId="1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4459AE29-6CB9-417A-B6F2-409AFE7BF5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/>
              <a:t>Larghezza dell’impulso d’uscita</a:t>
            </a:r>
            <a:endParaRPr lang="fr-FR" altLang="it-IT"/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ED0F62BE-88B6-4AE7-B3CC-BF259EA44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1860550"/>
            <a:ext cx="4073525" cy="337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e 6">
            <a:extLst>
              <a:ext uri="{FF2B5EF4-FFF2-40B4-BE49-F238E27FC236}">
                <a16:creationId xmlns:a16="http://schemas.microsoft.com/office/drawing/2014/main" id="{F3FB0D2D-0DAD-4542-8F24-04C859EC82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5888" y="2630488"/>
            <a:ext cx="730250" cy="334962"/>
          </a:xfrm>
          <a:prstGeom prst="ellipse">
            <a:avLst/>
          </a:prstGeom>
          <a:noFill/>
          <a:ln w="4127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/>
          </a:p>
        </p:txBody>
      </p:sp>
      <p:pic>
        <p:nvPicPr>
          <p:cNvPr id="6150" name="Picture 6">
            <a:extLst>
              <a:ext uri="{FF2B5EF4-FFF2-40B4-BE49-F238E27FC236}">
                <a16:creationId xmlns:a16="http://schemas.microsoft.com/office/drawing/2014/main" id="{CCF2F134-8624-4215-A6FE-6A6093439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975" y="1860550"/>
            <a:ext cx="3778250" cy="337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3FA5BD02-34ED-4206-97C2-8494F80E1731}"/>
              </a:ext>
            </a:extLst>
          </p:cNvPr>
          <p:cNvSpPr txBox="1"/>
          <p:nvPr/>
        </p:nvSpPr>
        <p:spPr>
          <a:xfrm>
            <a:off x="3394075" y="2589213"/>
            <a:ext cx="83978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2000" dirty="0">
                <a:solidFill>
                  <a:srgbClr val="FF0000"/>
                </a:solidFill>
                <a:latin typeface="+mj-lt"/>
              </a:rPr>
              <a:t>35 ns</a:t>
            </a:r>
          </a:p>
        </p:txBody>
      </p:sp>
      <p:pic>
        <p:nvPicPr>
          <p:cNvPr id="6151" name="Picture 7">
            <a:extLst>
              <a:ext uri="{FF2B5EF4-FFF2-40B4-BE49-F238E27FC236}">
                <a16:creationId xmlns:a16="http://schemas.microsoft.com/office/drawing/2014/main" id="{3AA1EDAE-9549-4575-AFA3-8524C4C95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1790700"/>
            <a:ext cx="3492500" cy="355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518AB8A-3825-4ABF-A628-0F130BE66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3" y="5568950"/>
            <a:ext cx="86074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600" i="1"/>
              <a:t>CAPACITÀ ESTERNA		si sfrutta la resistenza interna </a:t>
            </a:r>
            <a:r>
              <a:rPr lang="it-IT" altLang="it-IT" sz="1600" i="1">
                <a:solidFill>
                  <a:srgbClr val="FF0000"/>
                </a:solidFill>
              </a:rPr>
              <a:t>R</a:t>
            </a:r>
            <a:r>
              <a:rPr lang="it-IT" altLang="it-IT" sz="1600" i="1" baseline="-25000">
                <a:solidFill>
                  <a:srgbClr val="FF0000"/>
                </a:solidFill>
              </a:rPr>
              <a:t>int</a:t>
            </a:r>
            <a:r>
              <a:rPr lang="it-IT" altLang="it-IT" sz="1600" i="1"/>
              <a:t> e una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600" i="1"/>
              <a:t>				capacità esterna </a:t>
            </a:r>
            <a:r>
              <a:rPr lang="it-IT" altLang="it-IT" sz="1600" i="1">
                <a:solidFill>
                  <a:srgbClr val="FF0000"/>
                </a:solidFill>
              </a:rPr>
              <a:t>C</a:t>
            </a:r>
            <a:r>
              <a:rPr lang="it-IT" altLang="it-IT" sz="1600" i="1" baseline="-25000">
                <a:solidFill>
                  <a:srgbClr val="FF0000"/>
                </a:solidFill>
              </a:rPr>
              <a:t>ext</a:t>
            </a:r>
            <a:r>
              <a:rPr lang="it-IT" altLang="it-IT" sz="1600" i="1"/>
              <a:t> per avere il ritardo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600" i="1"/>
              <a:t>				voluto</a:t>
            </a:r>
          </a:p>
        </p:txBody>
      </p:sp>
      <p:sp>
        <p:nvSpPr>
          <p:cNvPr id="13" name="Freccia a destra 12">
            <a:extLst>
              <a:ext uri="{FF2B5EF4-FFF2-40B4-BE49-F238E27FC236}">
                <a16:creationId xmlns:a16="http://schemas.microsoft.com/office/drawing/2014/main" id="{AC02353E-8025-45A5-9640-A5C15263626B}"/>
              </a:ext>
            </a:extLst>
          </p:cNvPr>
          <p:cNvSpPr/>
          <p:nvPr/>
        </p:nvSpPr>
        <p:spPr bwMode="auto">
          <a:xfrm>
            <a:off x="3119080" y="5465372"/>
            <a:ext cx="689318" cy="538089"/>
          </a:xfrm>
          <a:prstGeom prst="rightArrow">
            <a:avLst/>
          </a:prstGeom>
          <a:gradFill flip="none" rotWithShape="1">
            <a:gsLst>
              <a:gs pos="1000">
                <a:srgbClr val="FFFFFF"/>
              </a:gs>
              <a:gs pos="0">
                <a:schemeClr val="accent4">
                  <a:lumMod val="0"/>
                  <a:lumOff val="100000"/>
                </a:schemeClr>
              </a:gs>
              <a:gs pos="37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F36A6B9-7DD1-4220-BB27-8A04E3BEE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5575" y="6399213"/>
            <a:ext cx="26574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600"/>
              <a:t>80 pF               110 ns</a:t>
            </a:r>
          </a:p>
        </p:txBody>
      </p:sp>
      <p:sp>
        <p:nvSpPr>
          <p:cNvPr id="15" name="Freccia a destra 14">
            <a:extLst>
              <a:ext uri="{FF2B5EF4-FFF2-40B4-BE49-F238E27FC236}">
                <a16:creationId xmlns:a16="http://schemas.microsoft.com/office/drawing/2014/main" id="{748B7E66-BEF6-4EC4-A996-0D886D20633F}"/>
              </a:ext>
            </a:extLst>
          </p:cNvPr>
          <p:cNvSpPr/>
          <p:nvPr/>
        </p:nvSpPr>
        <p:spPr bwMode="auto">
          <a:xfrm>
            <a:off x="4949628" y="6319911"/>
            <a:ext cx="689318" cy="538089"/>
          </a:xfrm>
          <a:prstGeom prst="rightArrow">
            <a:avLst/>
          </a:prstGeom>
          <a:gradFill flip="none" rotWithShape="1">
            <a:gsLst>
              <a:gs pos="1000">
                <a:srgbClr val="FFFFFF"/>
              </a:gs>
              <a:gs pos="0">
                <a:schemeClr val="accent4">
                  <a:lumMod val="0"/>
                  <a:lumOff val="100000"/>
                </a:schemeClr>
              </a:gs>
              <a:gs pos="37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endParaRPr lang="it-IT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01BE8199-C43E-4A34-9CEA-88B134435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50" y="5583238"/>
            <a:ext cx="88074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600" i="1"/>
              <a:t>RESISTENZA E 			si sfrutta una resistenza esterna </a:t>
            </a:r>
            <a:r>
              <a:rPr lang="it-IT" altLang="it-IT" sz="1600" i="1">
                <a:solidFill>
                  <a:srgbClr val="FF0000"/>
                </a:solidFill>
              </a:rPr>
              <a:t>R</a:t>
            </a:r>
            <a:r>
              <a:rPr lang="it-IT" altLang="it-IT" sz="1600" i="1" baseline="-25000">
                <a:solidFill>
                  <a:srgbClr val="FF0000"/>
                </a:solidFill>
              </a:rPr>
              <a:t>ext</a:t>
            </a:r>
            <a:r>
              <a:rPr lang="it-IT" altLang="it-IT" sz="1600" i="1"/>
              <a:t> e una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600" i="1"/>
              <a:t>CAPACITÀ ESTERNE		capacità esterna </a:t>
            </a:r>
            <a:r>
              <a:rPr lang="it-IT" altLang="it-IT" sz="1600" i="1">
                <a:solidFill>
                  <a:srgbClr val="FF0000"/>
                </a:solidFill>
              </a:rPr>
              <a:t>C</a:t>
            </a:r>
            <a:r>
              <a:rPr lang="it-IT" altLang="it-IT" sz="1600" i="1" baseline="-25000">
                <a:solidFill>
                  <a:srgbClr val="FF0000"/>
                </a:solidFill>
              </a:rPr>
              <a:t>ext</a:t>
            </a:r>
            <a:r>
              <a:rPr lang="it-IT" altLang="it-IT" sz="1600" i="1"/>
              <a:t> per avere il ritardo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600" i="1"/>
              <a:t>				voluto (</a:t>
            </a:r>
            <a:r>
              <a:rPr lang="it-IT" altLang="it-IT" sz="1600" i="1">
                <a:solidFill>
                  <a:srgbClr val="FF0000"/>
                </a:solidFill>
              </a:rPr>
              <a:t>R</a:t>
            </a:r>
            <a:r>
              <a:rPr lang="it-IT" altLang="it-IT" sz="1600" i="1" baseline="-25000">
                <a:solidFill>
                  <a:srgbClr val="FF0000"/>
                </a:solidFill>
              </a:rPr>
              <a:t>int</a:t>
            </a:r>
            <a:r>
              <a:rPr lang="it-IT" altLang="it-IT" sz="1600" i="1"/>
              <a:t> rimane scollegata)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600" i="1"/>
              <a:t>				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600" i="1"/>
              <a:t>				</a:t>
            </a:r>
          </a:p>
        </p:txBody>
      </p:sp>
      <p:sp>
        <p:nvSpPr>
          <p:cNvPr id="17" name="Freccia a destra 16">
            <a:extLst>
              <a:ext uri="{FF2B5EF4-FFF2-40B4-BE49-F238E27FC236}">
                <a16:creationId xmlns:a16="http://schemas.microsoft.com/office/drawing/2014/main" id="{4B710558-F593-4686-9A90-03B183B3C311}"/>
              </a:ext>
            </a:extLst>
          </p:cNvPr>
          <p:cNvSpPr/>
          <p:nvPr/>
        </p:nvSpPr>
        <p:spPr bwMode="auto">
          <a:xfrm>
            <a:off x="3108716" y="5480018"/>
            <a:ext cx="689318" cy="538089"/>
          </a:xfrm>
          <a:prstGeom prst="rightArrow">
            <a:avLst/>
          </a:prstGeom>
          <a:gradFill flip="none" rotWithShape="1">
            <a:gsLst>
              <a:gs pos="1000">
                <a:srgbClr val="FFFFFF"/>
              </a:gs>
              <a:gs pos="0">
                <a:schemeClr val="accent4">
                  <a:lumMod val="0"/>
                  <a:lumOff val="100000"/>
                </a:schemeClr>
              </a:gs>
              <a:gs pos="37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endParaRPr lang="it-IT"/>
          </a:p>
        </p:txBody>
      </p:sp>
      <p:pic>
        <p:nvPicPr>
          <p:cNvPr id="6152" name="Picture 8">
            <a:extLst>
              <a:ext uri="{FF2B5EF4-FFF2-40B4-BE49-F238E27FC236}">
                <a16:creationId xmlns:a16="http://schemas.microsoft.com/office/drawing/2014/main" id="{ED20E43D-C962-411C-BF7E-64E15A709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963" y="1692275"/>
            <a:ext cx="3390900" cy="379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7A2883F7-7D8B-4901-AC24-708CECB4B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4075" y="6346825"/>
            <a:ext cx="44211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4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400" i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it-IT" altLang="it-IT" sz="2400" i="1" baseline="-2500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w</a:t>
            </a:r>
            <a:r>
              <a:rPr lang="it-IT" altLang="it-IT" sz="240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= </a:t>
            </a:r>
            <a:r>
              <a:rPr lang="it-IT" altLang="it-IT" sz="2400" i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it-IT" altLang="it-IT" sz="2400" baseline="-2500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ext</a:t>
            </a:r>
            <a:r>
              <a:rPr lang="it-IT" altLang="it-IT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∙</a:t>
            </a:r>
            <a:r>
              <a:rPr lang="it-IT" altLang="it-IT" sz="24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altLang="it-IT" sz="2400" baseline="-25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</a:t>
            </a:r>
            <a:r>
              <a:rPr lang="it-IT" altLang="it-IT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∙ln2 ≈ 0,7 </a:t>
            </a:r>
            <a:r>
              <a:rPr lang="it-IT" altLang="it-IT" sz="24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it-IT" altLang="it-IT" sz="2400" baseline="-25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</a:t>
            </a:r>
            <a:r>
              <a:rPr lang="it-IT" altLang="it-IT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∙</a:t>
            </a:r>
            <a:r>
              <a:rPr lang="it-IT" altLang="it-IT" sz="24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altLang="it-IT" sz="2400" baseline="-25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</a:t>
            </a:r>
            <a:r>
              <a:rPr lang="it-IT" altLang="it-IT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it-IT" altLang="it-IT" sz="2400">
              <a:solidFill>
                <a:srgbClr val="000000"/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12A36D2C-4C80-4FF1-B211-B2F1DEE0868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786563" y="2054225"/>
            <a:ext cx="16557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2 – 40 k</a:t>
            </a:r>
            <a:r>
              <a:rPr lang="it-IT" altLang="it-IT" sz="1800">
                <a:solidFill>
                  <a:srgbClr val="000000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W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96723A52-2AEE-4932-82A9-1A6E70F816F9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004050" y="2362200"/>
            <a:ext cx="2095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10 pF – 10 </a:t>
            </a:r>
            <a:r>
              <a:rPr lang="it-IT" altLang="it-IT" sz="1800">
                <a:solidFill>
                  <a:srgbClr val="000000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m</a:t>
            </a:r>
            <a:r>
              <a:rPr lang="it-IT" altLang="it-IT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it-IT" altLang="it-IT" sz="1800">
              <a:solidFill>
                <a:srgbClr val="000000"/>
              </a:solidFill>
              <a:latin typeface="Symbol" panose="05050102010706020507" pitchFamily="18" charset="2"/>
              <a:cs typeface="Arial" panose="020B0604020202020204" pitchFamily="34" charset="0"/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86CA33A6-1BB0-4AD4-80C1-A173D073C1CB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265863" y="6342063"/>
            <a:ext cx="14859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28 s !</a:t>
            </a:r>
            <a:endParaRPr lang="it-IT" altLang="it-IT" sz="2400">
              <a:solidFill>
                <a:srgbClr val="FF0000"/>
              </a:solidFill>
              <a:latin typeface="Symbol" panose="05050102010706020507" pitchFamily="18" charset="2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3" grpId="0"/>
      <p:bldP spid="3" grpId="1"/>
      <p:bldP spid="5" grpId="0"/>
      <p:bldP spid="5" grpId="1"/>
      <p:bldP spid="16" grpId="0"/>
      <p:bldP spid="8" grpId="0"/>
      <p:bldP spid="9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98B133FB-54A3-4B28-B322-DEC4FDAAF5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6413" y="277813"/>
            <a:ext cx="2808287" cy="1139825"/>
          </a:xfrm>
        </p:spPr>
        <p:txBody>
          <a:bodyPr/>
          <a:lstStyle/>
          <a:p>
            <a:pPr eaLnBrk="1" hangingPunct="1">
              <a:defRPr/>
            </a:pPr>
            <a:r>
              <a:rPr lang="it-IT" altLang="it-IT" dirty="0"/>
              <a:t>Timer 555</a:t>
            </a:r>
            <a:endParaRPr lang="fr-FR" alt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C6362507-5BD5-4151-8886-830406CDF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288" y="1584325"/>
            <a:ext cx="6321425" cy="520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>
            <a:extLst>
              <a:ext uri="{FF2B5EF4-FFF2-40B4-BE49-F238E27FC236}">
                <a16:creationId xmlns:a16="http://schemas.microsoft.com/office/drawing/2014/main" id="{ABDC7535-B77F-4ACC-8587-670F60D20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050" y="42863"/>
            <a:ext cx="5803900" cy="15176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B85FD084-ACFF-4951-ABEB-A388CE99B4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5175" y="2633663"/>
            <a:ext cx="8191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2/3 </a:t>
            </a:r>
            <a:r>
              <a:rPr lang="it-IT" altLang="it-IT" sz="16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it-IT" altLang="it-IT" sz="1600" i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CC</a:t>
            </a:r>
            <a:endParaRPr lang="it-IT" altLang="it-IT" sz="1600">
              <a:solidFill>
                <a:srgbClr val="FF0000"/>
              </a:solidFill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1C0A6FB-754B-4582-B629-81917C5B6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5175" y="5246688"/>
            <a:ext cx="8191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1/3 </a:t>
            </a:r>
            <a:r>
              <a:rPr lang="it-IT" altLang="it-IT" sz="16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it-IT" altLang="it-IT" sz="1600" i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CC</a:t>
            </a:r>
            <a:endParaRPr lang="it-IT" altLang="it-IT" sz="1600">
              <a:solidFill>
                <a:srgbClr val="FF0000"/>
              </a:solidFill>
            </a:endParaRPr>
          </a:p>
        </p:txBody>
      </p:sp>
      <p:cxnSp>
        <p:nvCxnSpPr>
          <p:cNvPr id="6" name="Connettore 2 5">
            <a:extLst>
              <a:ext uri="{FF2B5EF4-FFF2-40B4-BE49-F238E27FC236}">
                <a16:creationId xmlns:a16="http://schemas.microsoft.com/office/drawing/2014/main" id="{51BDC47E-7AE8-4B60-A877-895D8A047992}"/>
              </a:ext>
            </a:extLst>
          </p:cNvPr>
          <p:cNvCxnSpPr>
            <a:cxnSpLocks/>
          </p:cNvCxnSpPr>
          <p:nvPr/>
        </p:nvCxnSpPr>
        <p:spPr bwMode="auto">
          <a:xfrm flipH="1">
            <a:off x="2771775" y="2932113"/>
            <a:ext cx="493713" cy="45085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ECD3F479-BD5D-4AB6-A94F-5BC0D8AD6F71}"/>
              </a:ext>
            </a:extLst>
          </p:cNvPr>
          <p:cNvCxnSpPr>
            <a:cxnSpLocks/>
            <a:stCxn id="9" idx="1"/>
          </p:cNvCxnSpPr>
          <p:nvPr/>
        </p:nvCxnSpPr>
        <p:spPr bwMode="auto">
          <a:xfrm flipH="1" flipV="1">
            <a:off x="2811463" y="4946650"/>
            <a:ext cx="493712" cy="4699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20B4065-EFF6-4080-98AA-7FA731B244B6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2901950" y="3405188"/>
            <a:ext cx="406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000">
                <a:solidFill>
                  <a:srgbClr val="FF0000"/>
                </a:solidFill>
              </a:rPr>
              <a:t>&gt;</a:t>
            </a:r>
          </a:p>
        </p:txBody>
      </p:sp>
      <p:sp>
        <p:nvSpPr>
          <p:cNvPr id="8202" name="Triangolo isoscele 10">
            <a:extLst>
              <a:ext uri="{FF2B5EF4-FFF2-40B4-BE49-F238E27FC236}">
                <a16:creationId xmlns:a16="http://schemas.microsoft.com/office/drawing/2014/main" id="{1F2869D5-2BB4-40CF-B711-2F15BA2383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5175" y="3273425"/>
            <a:ext cx="46038" cy="696913"/>
          </a:xfrm>
          <a:prstGeom prst="triangle">
            <a:avLst>
              <a:gd name="adj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/>
          </a:p>
        </p:txBody>
      </p:sp>
      <p:sp>
        <p:nvSpPr>
          <p:cNvPr id="16" name="Triangolo isoscele 15">
            <a:extLst>
              <a:ext uri="{FF2B5EF4-FFF2-40B4-BE49-F238E27FC236}">
                <a16:creationId xmlns:a16="http://schemas.microsoft.com/office/drawing/2014/main" id="{176B6CD9-2BC2-4D82-87A4-F833B54CA12F}"/>
              </a:ext>
            </a:extLst>
          </p:cNvPr>
          <p:cNvSpPr>
            <a:spLocks noChangeArrowheads="1"/>
          </p:cNvSpPr>
          <p:nvPr/>
        </p:nvSpPr>
        <p:spPr bwMode="auto">
          <a:xfrm rot="5400000" flipH="1">
            <a:off x="3352006" y="3274219"/>
            <a:ext cx="676275" cy="674688"/>
          </a:xfrm>
          <a:prstGeom prst="triangle">
            <a:avLst>
              <a:gd name="adj" fmla="val 50000"/>
            </a:avLst>
          </a:prstGeom>
          <a:solidFill>
            <a:srgbClr val="FF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/>
          </a:p>
        </p:txBody>
      </p:sp>
      <p:sp>
        <p:nvSpPr>
          <p:cNvPr id="21" name="Triangolo isoscele 20">
            <a:extLst>
              <a:ext uri="{FF2B5EF4-FFF2-40B4-BE49-F238E27FC236}">
                <a16:creationId xmlns:a16="http://schemas.microsoft.com/office/drawing/2014/main" id="{0D0D5BDB-5E8A-45C7-9684-F658EA086930}"/>
              </a:ext>
            </a:extLst>
          </p:cNvPr>
          <p:cNvSpPr>
            <a:spLocks noChangeArrowheads="1"/>
          </p:cNvSpPr>
          <p:nvPr/>
        </p:nvSpPr>
        <p:spPr bwMode="auto">
          <a:xfrm rot="5400000" flipH="1">
            <a:off x="3350419" y="4321969"/>
            <a:ext cx="676275" cy="674687"/>
          </a:xfrm>
          <a:prstGeom prst="triangle">
            <a:avLst>
              <a:gd name="adj" fmla="val 50000"/>
            </a:avLst>
          </a:prstGeom>
          <a:solidFill>
            <a:srgbClr val="FF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428797B4-8120-4B0E-8629-5A666F2A89EF}"/>
              </a:ext>
            </a:extLst>
          </p:cNvPr>
          <p:cNvSpPr txBox="1"/>
          <p:nvPr/>
        </p:nvSpPr>
        <p:spPr>
          <a:xfrm>
            <a:off x="3935413" y="3227388"/>
            <a:ext cx="32702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2000" dirty="0">
                <a:solidFill>
                  <a:srgbClr val="FF0000"/>
                </a:solidFill>
                <a:latin typeface="+mj-lt"/>
              </a:rPr>
              <a:t>1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881C6F83-2F68-4889-9BAB-CF970D190E51}"/>
              </a:ext>
            </a:extLst>
          </p:cNvPr>
          <p:cNvSpPr txBox="1"/>
          <p:nvPr/>
        </p:nvSpPr>
        <p:spPr>
          <a:xfrm>
            <a:off x="3940175" y="3235325"/>
            <a:ext cx="32861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2000" dirty="0">
                <a:solidFill>
                  <a:srgbClr val="FF0000"/>
                </a:solidFill>
                <a:latin typeface="+mj-lt"/>
              </a:rPr>
              <a:t>0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8C79A3C6-F682-48EE-86D9-D3BE64840253}"/>
              </a:ext>
            </a:extLst>
          </p:cNvPr>
          <p:cNvSpPr txBox="1"/>
          <p:nvPr/>
        </p:nvSpPr>
        <p:spPr>
          <a:xfrm>
            <a:off x="5553075" y="3590925"/>
            <a:ext cx="32702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2000" dirty="0">
                <a:solidFill>
                  <a:srgbClr val="FF0000"/>
                </a:solidFill>
                <a:latin typeface="+mj-lt"/>
              </a:rPr>
              <a:t>0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6487A14E-4C5D-4CD6-90B8-EFF53522ED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0725" y="4946650"/>
            <a:ext cx="600075" cy="6397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/>
          </a:p>
        </p:txBody>
      </p: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777CD286-E930-434F-B08A-72FD7E089996}"/>
              </a:ext>
            </a:extLst>
          </p:cNvPr>
          <p:cNvGrpSpPr>
            <a:grpSpLocks/>
          </p:cNvGrpSpPr>
          <p:nvPr/>
        </p:nvGrpSpPr>
        <p:grpSpPr bwMode="auto">
          <a:xfrm>
            <a:off x="5754688" y="4940300"/>
            <a:ext cx="600075" cy="639763"/>
            <a:chOff x="5760306" y="4719283"/>
            <a:chExt cx="600075" cy="639353"/>
          </a:xfrm>
        </p:grpSpPr>
        <p:sp>
          <p:nvSpPr>
            <p:cNvPr id="8222" name="Rettangolo 27">
              <a:extLst>
                <a:ext uri="{FF2B5EF4-FFF2-40B4-BE49-F238E27FC236}">
                  <a16:creationId xmlns:a16="http://schemas.microsoft.com/office/drawing/2014/main" id="{7B6E5354-5BE2-48D2-B72E-EC2563FC4C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0306" y="4719283"/>
              <a:ext cx="600075" cy="63935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u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u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600"/>
            </a:p>
          </p:txBody>
        </p:sp>
        <p:cxnSp>
          <p:nvCxnSpPr>
            <p:cNvPr id="8223" name="Connettore diritto 18">
              <a:extLst>
                <a:ext uri="{FF2B5EF4-FFF2-40B4-BE49-F238E27FC236}">
                  <a16:creationId xmlns:a16="http://schemas.microsoft.com/office/drawing/2014/main" id="{24E17A81-D74F-4477-9DE0-5DB8E6D96020}"/>
                </a:ext>
              </a:extLst>
            </p:cNvPr>
            <p:cNvCxnSpPr>
              <a:cxnSpLocks/>
              <a:stCxn id="8222" idx="0"/>
              <a:endCxn id="8222" idx="2"/>
            </p:cNvCxnSpPr>
            <p:nvPr/>
          </p:nvCxnSpPr>
          <p:spPr bwMode="auto">
            <a:xfrm>
              <a:off x="6060344" y="4719283"/>
              <a:ext cx="0" cy="639353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D55C73A0-4086-48B7-90A3-6AA5032A6FE8}"/>
              </a:ext>
            </a:extLst>
          </p:cNvPr>
          <p:cNvSpPr txBox="1"/>
          <p:nvPr/>
        </p:nvSpPr>
        <p:spPr>
          <a:xfrm>
            <a:off x="5541963" y="3590925"/>
            <a:ext cx="32702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2000" dirty="0">
                <a:solidFill>
                  <a:srgbClr val="FF0000"/>
                </a:solidFill>
                <a:latin typeface="+mj-lt"/>
              </a:rPr>
              <a:t>1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D7AD0DD4-16F0-4A5B-ABAD-2EF8687A7C47}"/>
              </a:ext>
            </a:extLst>
          </p:cNvPr>
          <p:cNvSpPr txBox="1"/>
          <p:nvPr/>
        </p:nvSpPr>
        <p:spPr>
          <a:xfrm>
            <a:off x="4202113" y="4459288"/>
            <a:ext cx="32702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2000" dirty="0">
                <a:solidFill>
                  <a:srgbClr val="FF0000"/>
                </a:solidFill>
                <a:latin typeface="+mj-lt"/>
              </a:rPr>
              <a:t>1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A5AF5D17-C686-4811-93B3-988DFC0D95A1}"/>
              </a:ext>
            </a:extLst>
          </p:cNvPr>
          <p:cNvSpPr txBox="1"/>
          <p:nvPr/>
        </p:nvSpPr>
        <p:spPr>
          <a:xfrm>
            <a:off x="4200525" y="3443288"/>
            <a:ext cx="32702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2000" dirty="0">
                <a:solidFill>
                  <a:srgbClr val="FF0000"/>
                </a:solidFill>
                <a:latin typeface="+mj-lt"/>
              </a:rPr>
              <a:t>0</a:t>
            </a:r>
          </a:p>
        </p:txBody>
      </p:sp>
      <p:sp>
        <p:nvSpPr>
          <p:cNvPr id="8213" name="Rettangolo 26">
            <a:extLst>
              <a:ext uri="{FF2B5EF4-FFF2-40B4-BE49-F238E27FC236}">
                <a16:creationId xmlns:a16="http://schemas.microsoft.com/office/drawing/2014/main" id="{B718F397-96B4-4B18-A5BB-EE005EA314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9400" y="801688"/>
            <a:ext cx="844550" cy="22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655EDA5A-79F9-4A02-919E-6B55D173D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2413" y="801688"/>
            <a:ext cx="842962" cy="2492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/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6A47F489-8DE8-4A05-BC76-6648A7BF77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8750" y="779463"/>
            <a:ext cx="842963" cy="2476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/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0B1F5B81-163B-4060-AEC8-5DCDEB266E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9400" y="1166813"/>
            <a:ext cx="844550" cy="2476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/>
          </a:p>
        </p:txBody>
      </p:sp>
      <p:sp>
        <p:nvSpPr>
          <p:cNvPr id="40" name="Rettangolo 39">
            <a:extLst>
              <a:ext uri="{FF2B5EF4-FFF2-40B4-BE49-F238E27FC236}">
                <a16:creationId xmlns:a16="http://schemas.microsoft.com/office/drawing/2014/main" id="{841C77D2-7BBC-49CC-9871-9BEEC514E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5738" y="1144588"/>
            <a:ext cx="844550" cy="2476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80A81BD-D7EB-4210-90A1-F6CD9816CA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4038" y="6345238"/>
            <a:ext cx="420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 se v</a:t>
            </a:r>
            <a:r>
              <a:rPr lang="it-IT" altLang="it-IT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&gt; 1/3 V</a:t>
            </a:r>
            <a:r>
              <a:rPr lang="it-IT" altLang="it-IT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CC</a:t>
            </a:r>
            <a:r>
              <a:rPr lang="it-IT" altLang="it-IT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e v</a:t>
            </a:r>
            <a:r>
              <a:rPr lang="it-IT" altLang="it-IT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it-IT" altLang="it-IT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&lt; 2/3V</a:t>
            </a:r>
            <a:r>
              <a:rPr lang="it-IT" altLang="it-IT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CC</a:t>
            </a:r>
            <a:r>
              <a:rPr lang="it-IT" altLang="it-IT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E8E2DCCB-D6A2-452E-80D0-DA41D4819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6372225"/>
            <a:ext cx="38131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400">
                <a:latin typeface="Times New Roman" panose="02020603050405020304" pitchFamily="18" charset="0"/>
                <a:cs typeface="Times New Roman" panose="02020603050405020304" pitchFamily="18" charset="0"/>
              </a:rPr>
              <a:t>L’USCITA NON CAMBIA!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146A077B-7B24-48CF-86F6-B22485A76F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6100" y="6343650"/>
            <a:ext cx="4205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 se v</a:t>
            </a:r>
            <a:r>
              <a:rPr lang="it-IT" altLang="it-IT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&lt; 1/3 V</a:t>
            </a:r>
            <a:r>
              <a:rPr lang="it-IT" altLang="it-IT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CC</a:t>
            </a:r>
            <a:r>
              <a:rPr lang="it-IT" altLang="it-IT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e v</a:t>
            </a:r>
            <a:r>
              <a:rPr lang="it-IT" altLang="it-IT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it-IT" altLang="it-IT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&gt; 2/3V</a:t>
            </a:r>
            <a:r>
              <a:rPr lang="it-IT" altLang="it-IT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CC</a:t>
            </a:r>
            <a:r>
              <a:rPr lang="it-IT" altLang="it-IT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64F8B066-CA4D-443F-888A-DC85C4CC96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125" y="6172200"/>
            <a:ext cx="475456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000">
                <a:latin typeface="Times New Roman" panose="02020603050405020304" pitchFamily="18" charset="0"/>
                <a:cs typeface="Times New Roman" panose="02020603050405020304" pitchFamily="18" charset="0"/>
              </a:rPr>
              <a:t>NON PERMESSA (…DA EVITARE!)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il comportamento varia a seconda del costruttore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F5E15D0-77E5-4870-928E-72C03AEC98F8}"/>
              </a:ext>
            </a:extLst>
          </p:cNvPr>
          <p:cNvSpPr/>
          <p:nvPr/>
        </p:nvSpPr>
        <p:spPr bwMode="auto">
          <a:xfrm>
            <a:off x="3094038" y="685249"/>
            <a:ext cx="2171700" cy="446088"/>
          </a:xfrm>
          <a:prstGeom prst="rect">
            <a:avLst/>
          </a:prstGeom>
          <a:solidFill>
            <a:srgbClr val="FFC000">
              <a:alpha val="34000"/>
            </a:srgbClr>
          </a:solidFill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F1054C42-B8FE-4C88-B52B-9A176061C70E}"/>
              </a:ext>
            </a:extLst>
          </p:cNvPr>
          <p:cNvSpPr/>
          <p:nvPr/>
        </p:nvSpPr>
        <p:spPr bwMode="auto">
          <a:xfrm>
            <a:off x="3105150" y="1103313"/>
            <a:ext cx="2171700" cy="446088"/>
          </a:xfrm>
          <a:prstGeom prst="rect">
            <a:avLst/>
          </a:prstGeom>
          <a:solidFill>
            <a:srgbClr val="FFC000">
              <a:alpha val="34000"/>
            </a:srgbClr>
          </a:solidFill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6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9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11111E-6 L 0.43177 -0.0081 " pathEditMode="relative" rAng="0" ptsTypes="AA">
                                      <p:cBhvr>
                                        <p:cTn id="151" dur="500" fill="hold"/>
                                        <p:tgtEl>
                                          <p:spTgt spid="97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80" y="-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3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54" dur="500" fill="hold"/>
                                        <p:tgtEl>
                                          <p:spTgt spid="972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6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3177 -0.0081 L 0.43229 0.50648 " pathEditMode="relative" rAng="0" ptsTypes="AA">
                                      <p:cBhvr>
                                        <p:cTn id="157" dur="500" fill="hold"/>
                                        <p:tgtEl>
                                          <p:spTgt spid="97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25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9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 nodeType="clickPar">
                      <p:stCondLst>
                        <p:cond delay="indefinite"/>
                      </p:stCondLst>
                      <p:childTnLst>
                        <p:par>
                          <p:cTn id="1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9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 nodeType="clickPar">
                      <p:stCondLst>
                        <p:cond delay="indefinite"/>
                      </p:stCondLst>
                      <p:childTnLst>
                        <p:par>
                          <p:cTn id="1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9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 nodeType="clickPar">
                      <p:stCondLst>
                        <p:cond delay="indefinite"/>
                      </p:stCondLst>
                      <p:childTnLst>
                        <p:par>
                          <p:cTn id="1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 nodeType="clickPar">
                      <p:stCondLst>
                        <p:cond delay="indefinite"/>
                      </p:stCondLst>
                      <p:childTnLst>
                        <p:par>
                          <p:cTn id="1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 nodeType="clickPar">
                      <p:stCondLst>
                        <p:cond delay="indefinite"/>
                      </p:stCondLst>
                      <p:childTnLst>
                        <p:par>
                          <p:cTn id="2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4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85185E-6 L -5.55556E-7 -0.14931 " pathEditMode="relative" rAng="0" ptsTypes="AA">
                                      <p:cBhvr>
                                        <p:cTn id="20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477"/>
                                    </p:animMotion>
                                  </p:childTnLst>
                                </p:cTn>
                              </p:par>
                              <p:par>
                                <p:cTn id="20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0 L 0.00017 0.14815 " pathEditMode="relative" rAng="0" ptsTypes="AA">
                                      <p:cBhvr>
                                        <p:cTn id="20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083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 nodeType="clickPar">
                      <p:stCondLst>
                        <p:cond delay="indefinite"/>
                      </p:stCondLst>
                      <p:childTnLst>
                        <p:par>
                          <p:cTn id="2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 nodeType="clickPar">
                      <p:stCondLst>
                        <p:cond delay="indefinite"/>
                      </p:stCondLst>
                      <p:childTnLst>
                        <p:par>
                          <p:cTn id="2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 nodeType="clickPar">
                      <p:stCondLst>
                        <p:cond delay="indefinite"/>
                      </p:stCondLst>
                      <p:childTnLst>
                        <p:par>
                          <p:cTn id="2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8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 nodeType="clickPar">
                      <p:stCondLst>
                        <p:cond delay="indefinite"/>
                      </p:stCondLst>
                      <p:childTnLst>
                        <p:par>
                          <p:cTn id="2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8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 nodeType="clickPar">
                      <p:stCondLst>
                        <p:cond delay="indefinite"/>
                      </p:stCondLst>
                      <p:childTnLst>
                        <p:par>
                          <p:cTn id="2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8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2" grpId="0"/>
      <p:bldP spid="97282" grpId="1"/>
      <p:bldP spid="97282" grpId="2"/>
      <p:bldP spid="4" grpId="0"/>
      <p:bldP spid="4" grpId="1"/>
      <p:bldP spid="4" grpId="2"/>
      <p:bldP spid="9" grpId="0"/>
      <p:bldP spid="9" grpId="1"/>
      <p:bldP spid="9" grpId="2"/>
      <p:bldP spid="10" grpId="0"/>
      <p:bldP spid="10" grpId="1"/>
      <p:bldP spid="10" grpId="2"/>
      <p:bldP spid="16" grpId="0" animBg="1"/>
      <p:bldP spid="21" grpId="0" animBg="1"/>
      <p:bldP spid="17" grpId="0"/>
      <p:bldP spid="17" grpId="1"/>
      <p:bldP spid="23" grpId="0"/>
      <p:bldP spid="23" grpId="1"/>
      <p:bldP spid="24" grpId="0"/>
      <p:bldP spid="24" grpId="1"/>
      <p:bldP spid="20" grpId="0" animBg="1"/>
      <p:bldP spid="20" grpId="1" animBg="1"/>
      <p:bldP spid="32" grpId="0"/>
      <p:bldP spid="32" grpId="1"/>
      <p:bldP spid="34" grpId="0"/>
      <p:bldP spid="34" grpId="1"/>
      <p:bldP spid="34" grpId="2"/>
      <p:bldP spid="35" grpId="0"/>
      <p:bldP spid="35" grpId="1"/>
      <p:bldP spid="35" grpId="2"/>
      <p:bldP spid="29" grpId="0" animBg="1"/>
      <p:bldP spid="29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2" grpId="0"/>
      <p:bldP spid="2" grpId="1"/>
      <p:bldP spid="31" grpId="0"/>
      <p:bldP spid="31" grpId="1"/>
      <p:bldP spid="33" grpId="0"/>
      <p:bldP spid="33" grpId="1"/>
      <p:bldP spid="36" grpId="0"/>
      <p:bldP spid="5" grpId="0" animBg="1"/>
      <p:bldP spid="5" grpId="1" animBg="1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>
            <a:extLst>
              <a:ext uri="{FF2B5EF4-FFF2-40B4-BE49-F238E27FC236}">
                <a16:creationId xmlns:a16="http://schemas.microsoft.com/office/drawing/2014/main" id="{CB2059E7-F799-4A66-A56F-36F343ADEA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dirty="0"/>
              <a:t>Il 555 come astabile</a:t>
            </a:r>
            <a:endParaRPr lang="fr-FR" alt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4D4A530-2F62-4DE3-9674-FDBFD6F1F5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1534631"/>
            <a:ext cx="3983038" cy="420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99E7D01F-2D06-44AD-934E-48FCD6888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2925" y="5262563"/>
            <a:ext cx="4714875" cy="12334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C5811A9-3E7C-43D1-B860-362C871BE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3813" y="5054119"/>
            <a:ext cx="5127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0</a:t>
            </a:r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178FA920-FB88-457F-8CD3-E6D293CF12FD}"/>
              </a:ext>
            </a:extLst>
          </p:cNvPr>
          <p:cNvSpPr>
            <a:spLocks/>
          </p:cNvSpPr>
          <p:nvPr/>
        </p:nvSpPr>
        <p:spPr bwMode="auto">
          <a:xfrm>
            <a:off x="84138" y="1382231"/>
            <a:ext cx="4079875" cy="4473575"/>
          </a:xfrm>
          <a:custGeom>
            <a:avLst/>
            <a:gdLst>
              <a:gd name="T0" fmla="*/ 4051738 w 4079631"/>
              <a:gd name="T1" fmla="*/ 0 h 4473526"/>
              <a:gd name="T2" fmla="*/ 4079875 w 4079631"/>
              <a:gd name="T3" fmla="*/ 492374 h 4473526"/>
              <a:gd name="T4" fmla="*/ 745633 w 4079631"/>
              <a:gd name="T5" fmla="*/ 520510 h 4473526"/>
              <a:gd name="T6" fmla="*/ 773770 w 4079631"/>
              <a:gd name="T7" fmla="*/ 4473575 h 4473526"/>
              <a:gd name="T8" fmla="*/ 14069 w 4079631"/>
              <a:gd name="T9" fmla="*/ 4459507 h 4473526"/>
              <a:gd name="T10" fmla="*/ 0 w 4079631"/>
              <a:gd name="T11" fmla="*/ 14067 h 4473526"/>
              <a:gd name="T12" fmla="*/ 4051738 w 4079631"/>
              <a:gd name="T13" fmla="*/ 0 h 44735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079631" h="4473526">
                <a:moveTo>
                  <a:pt x="4051496" y="0"/>
                </a:moveTo>
                <a:lnTo>
                  <a:pt x="4079631" y="492369"/>
                </a:lnTo>
                <a:lnTo>
                  <a:pt x="745588" y="520504"/>
                </a:lnTo>
                <a:lnTo>
                  <a:pt x="773724" y="4473526"/>
                </a:lnTo>
                <a:lnTo>
                  <a:pt x="14068" y="4459458"/>
                </a:lnTo>
                <a:cubicBezTo>
                  <a:pt x="9379" y="2977661"/>
                  <a:pt x="4689" y="1495864"/>
                  <a:pt x="0" y="14067"/>
                </a:cubicBezTo>
                <a:lnTo>
                  <a:pt x="4051496" y="0"/>
                </a:lnTo>
                <a:close/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pic>
        <p:nvPicPr>
          <p:cNvPr id="9222" name="Picture 6" descr="fig">
            <a:extLst>
              <a:ext uri="{FF2B5EF4-FFF2-40B4-BE49-F238E27FC236}">
                <a16:creationId xmlns:a16="http://schemas.microsoft.com/office/drawing/2014/main" id="{2EE18BF1-F7CC-4BDA-B971-065C5A885B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538" y="1417638"/>
            <a:ext cx="2614612" cy="368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1DAAEC04-1BF9-4FE8-8EAF-A81274BB0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425" y="1547813"/>
            <a:ext cx="2251075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1496E902-D234-4065-980A-061DEBDCE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288" y="1898650"/>
            <a:ext cx="4551362" cy="264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FB03F11-2815-4FCC-8E7F-6F67C78A12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3075" y="3114675"/>
            <a:ext cx="21764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400" i="1">
                <a:latin typeface="Symbol" panose="05050102010706020507" pitchFamily="18" charset="2"/>
              </a:rPr>
              <a:t>t</a:t>
            </a:r>
            <a:r>
              <a:rPr lang="it-IT" altLang="it-IT" sz="2400"/>
              <a:t> </a:t>
            </a:r>
            <a:r>
              <a:rPr lang="it-IT" altLang="it-IT" sz="2400">
                <a:latin typeface="Times New Roman" panose="02020603050405020304" pitchFamily="18" charset="0"/>
                <a:cs typeface="Times New Roman" panose="02020603050405020304" pitchFamily="18" charset="0"/>
              </a:rPr>
              <a:t>= (</a:t>
            </a:r>
            <a:r>
              <a:rPr lang="it-IT" altLang="it-IT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altLang="it-IT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40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altLang="it-IT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it-IT" altLang="it-IT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it-IT" altLang="it-IT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C8E36C9F-9082-4A2F-8A19-32D6187C6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6913" y="2128838"/>
            <a:ext cx="1722437" cy="15605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9A4D290E-7D3C-47F9-83DF-EAC8668CB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9375" y="2462213"/>
            <a:ext cx="1131888" cy="12525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809FB846-40A6-4E02-9EFC-2AF2C7BA5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6025" y="2122488"/>
            <a:ext cx="746125" cy="15621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/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097D7755-7730-41F3-B6B8-D20914ED2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8438" y="1393825"/>
            <a:ext cx="13017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400" i="1">
                <a:latin typeface="Symbol" panose="05050102010706020507" pitchFamily="18" charset="2"/>
              </a:rPr>
              <a:t>t</a:t>
            </a:r>
            <a:r>
              <a:rPr lang="it-IT" altLang="it-IT" sz="2400"/>
              <a:t> </a:t>
            </a:r>
            <a:r>
              <a:rPr lang="it-IT" altLang="it-IT" sz="240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it-IT" altLang="it-IT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altLang="it-IT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it-IT" altLang="it-IT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3" name="Picture 7" descr="fig">
            <a:extLst>
              <a:ext uri="{FF2B5EF4-FFF2-40B4-BE49-F238E27FC236}">
                <a16:creationId xmlns:a16="http://schemas.microsoft.com/office/drawing/2014/main" id="{AD6BD616-0F6B-4A54-849F-AE3EBBCA4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363" y="2122488"/>
            <a:ext cx="2840037" cy="266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Figura a mano libera: forma 14">
            <a:extLst>
              <a:ext uri="{FF2B5EF4-FFF2-40B4-BE49-F238E27FC236}">
                <a16:creationId xmlns:a16="http://schemas.microsoft.com/office/drawing/2014/main" id="{F3562FB4-56A8-48E9-B751-314797AAAB51}"/>
              </a:ext>
            </a:extLst>
          </p:cNvPr>
          <p:cNvSpPr>
            <a:spLocks/>
          </p:cNvSpPr>
          <p:nvPr/>
        </p:nvSpPr>
        <p:spPr bwMode="auto">
          <a:xfrm>
            <a:off x="63500" y="2769706"/>
            <a:ext cx="2133600" cy="3079750"/>
          </a:xfrm>
          <a:custGeom>
            <a:avLst/>
            <a:gdLst>
              <a:gd name="T0" fmla="*/ 0 w 2133600"/>
              <a:gd name="T1" fmla="*/ 0 h 3080084"/>
              <a:gd name="T2" fmla="*/ 2133600 w 2133600"/>
              <a:gd name="T3" fmla="*/ 48121 h 3080084"/>
              <a:gd name="T4" fmla="*/ 2133600 w 2133600"/>
              <a:gd name="T5" fmla="*/ 1042624 h 3080084"/>
              <a:gd name="T6" fmla="*/ 770021 w 2133600"/>
              <a:gd name="T7" fmla="*/ 1058664 h 3080084"/>
              <a:gd name="T8" fmla="*/ 786064 w 2133600"/>
              <a:gd name="T9" fmla="*/ 3063710 h 3080084"/>
              <a:gd name="T10" fmla="*/ 64169 w 2133600"/>
              <a:gd name="T11" fmla="*/ 3079750 h 3080084"/>
              <a:gd name="T12" fmla="*/ 48127 w 2133600"/>
              <a:gd name="T13" fmla="*/ 16040 h 308008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33600" h="3080084">
                <a:moveTo>
                  <a:pt x="0" y="0"/>
                </a:moveTo>
                <a:lnTo>
                  <a:pt x="2133600" y="48126"/>
                </a:lnTo>
                <a:lnTo>
                  <a:pt x="2133600" y="1042737"/>
                </a:lnTo>
                <a:lnTo>
                  <a:pt x="770021" y="1058779"/>
                </a:lnTo>
                <a:lnTo>
                  <a:pt x="786064" y="3064042"/>
                </a:lnTo>
                <a:lnTo>
                  <a:pt x="64169" y="3080084"/>
                </a:lnTo>
                <a:cubicBezTo>
                  <a:pt x="58822" y="2058737"/>
                  <a:pt x="53474" y="1037389"/>
                  <a:pt x="48127" y="16042"/>
                </a:cubicBezTo>
              </a:path>
            </a:pathLst>
          </a:cu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92FF0D47-BB26-4D2B-BC25-22AFB4D8D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5450" y="5803900"/>
            <a:ext cx="3509963" cy="330200"/>
          </a:xfrm>
          <a:prstGeom prst="rect">
            <a:avLst/>
          </a:prstGeom>
          <a:solidFill>
            <a:srgbClr val="FFFF0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/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8CA0F419-485F-4CB4-A328-23BD79F72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5450" y="6127750"/>
            <a:ext cx="3509963" cy="331788"/>
          </a:xfrm>
          <a:prstGeom prst="rect">
            <a:avLst/>
          </a:prstGeom>
          <a:solidFill>
            <a:srgbClr val="FFFF0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CA06B182-7105-4E60-A3D2-7718E3FAFB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63912" y="4048835"/>
            <a:ext cx="4653584" cy="27483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mph" presetSubtype="2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79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8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3" presetID="1" presetClass="emph" presetSubtype="2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>
                                        <p:cTn id="9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9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 nodeType="clickPar">
                      <p:stCondLst>
                        <p:cond delay="indefinite"/>
                      </p:stCondLst>
                      <p:childTnLst>
                        <p:par>
                          <p:cTn id="1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8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49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 nodeType="clickPar">
                      <p:stCondLst>
                        <p:cond delay="indefinite"/>
                      </p:stCondLst>
                      <p:childTnLst>
                        <p:par>
                          <p:cTn id="1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 nodeType="clickPar">
                      <p:stCondLst>
                        <p:cond delay="indefinite"/>
                      </p:stCondLst>
                      <p:childTnLst>
                        <p:par>
                          <p:cTn id="1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07407E-6 L -0.49357 0.06689 " pathEditMode="relative" rAng="0" ptsTypes="AA">
                                      <p:cBhvr>
                                        <p:cTn id="1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688" y="3333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1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11" grpId="0"/>
      <p:bldP spid="11" grpId="1"/>
      <p:bldP spid="14" grpId="0" animBg="1"/>
      <p:bldP spid="14" grpId="1" animBg="1"/>
      <p:bldP spid="20" grpId="0" animBg="1"/>
      <p:bldP spid="20" grpId="1" animBg="1"/>
      <p:bldP spid="20" grpId="2" animBg="1"/>
      <p:bldP spid="21" grpId="0" animBg="1"/>
      <p:bldP spid="21" grpId="1" animBg="1"/>
      <p:bldP spid="22" grpId="0"/>
      <p:bldP spid="16" grpId="0" animBg="1"/>
      <p:bldP spid="16" grpId="1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C5CA5D1-F4A4-4705-8908-6B8879F77A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it-IT" altLang="it-IT" b="0"/>
              <a:t>Il 555 come astabile</a:t>
            </a:r>
            <a:endParaRPr lang="fr-FR" altLang="it-IT" b="0" dirty="0"/>
          </a:p>
        </p:txBody>
      </p:sp>
      <p:pic>
        <p:nvPicPr>
          <p:cNvPr id="5" name="Picture 2" descr="image21.png">
            <a:extLst>
              <a:ext uri="{FF2B5EF4-FFF2-40B4-BE49-F238E27FC236}">
                <a16:creationId xmlns:a16="http://schemas.microsoft.com/office/drawing/2014/main" id="{2D4ED0DA-46A5-4BD4-B8EC-8586057AA420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6402" y="1513121"/>
            <a:ext cx="2850238" cy="4969093"/>
          </a:xfrm>
          <a:prstGeom prst="rect">
            <a:avLst/>
          </a:prstGeom>
        </p:spPr>
      </p:pic>
      <p:sp>
        <p:nvSpPr>
          <p:cNvPr id="6" name="Right Arrow 4">
            <a:extLst>
              <a:ext uri="{FF2B5EF4-FFF2-40B4-BE49-F238E27FC236}">
                <a16:creationId xmlns:a16="http://schemas.microsoft.com/office/drawing/2014/main" id="{7D6FE720-4EDF-4F5E-BB75-6E103071204A}"/>
              </a:ext>
            </a:extLst>
          </p:cNvPr>
          <p:cNvSpPr/>
          <p:nvPr/>
        </p:nvSpPr>
        <p:spPr>
          <a:xfrm>
            <a:off x="3860800" y="2414507"/>
            <a:ext cx="1422400" cy="575941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11EC204E-DF1E-46BF-AA5B-3CC9A6BDA404}"/>
                  </a:ext>
                </a:extLst>
              </p:cNvPr>
              <p:cNvSpPr txBox="1"/>
              <p:nvPr/>
            </p:nvSpPr>
            <p:spPr>
              <a:xfrm>
                <a:off x="4154970" y="1513121"/>
                <a:ext cx="3971280" cy="5613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400" b="1" i="1" smtClean="0">
                          <a:latin typeface="Cambria Math" panose="02040503050406030204" pitchFamily="18" charset="0"/>
                        </a:rPr>
                        <m:t>𝒗</m:t>
                      </m:r>
                      <m:d>
                        <m:dPr>
                          <m:ctrlPr>
                            <a:rPr lang="it-IT" sz="24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sz="2400" b="1" i="1" smtClean="0"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</m:d>
                      <m:r>
                        <a:rPr lang="it-IT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b="1" i="1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it-IT" sz="24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it-IT" sz="2400" b="1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it-IT" sz="24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400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it-IT" sz="2400" i="1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it-IT" sz="24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it-IT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400" b="1" i="1" smtClean="0"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it-IT" sz="2400" b="1" i="1" smtClean="0"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sub>
                          </m:sSub>
                          <m:d>
                            <m:dPr>
                              <m:ctrlPr>
                                <a:rPr lang="it-IT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2400" b="1" i="1" smtClean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</m:d>
                        </m:e>
                      </m:d>
                      <m:sSup>
                        <m:sSupPr>
                          <m:ctrlPr>
                            <a:rPr lang="it-IT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sz="2400" b="1" i="1" smtClean="0"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it-IT" sz="24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it-IT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it-IT" sz="2400" b="1" i="1" smtClean="0"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num>
                            <m:den>
                              <m: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𝝉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it-IT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11EC204E-DF1E-46BF-AA5B-3CC9A6BDA4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4970" y="1513121"/>
                <a:ext cx="3971280" cy="5613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6C6763E7-EB64-4109-8385-A1A8A34968D2}"/>
                  </a:ext>
                </a:extLst>
              </p:cNvPr>
              <p:cNvSpPr txBox="1"/>
              <p:nvPr/>
            </p:nvSpPr>
            <p:spPr>
              <a:xfrm>
                <a:off x="5438776" y="2294692"/>
                <a:ext cx="3082372" cy="8298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400" b="1" i="1" smtClean="0"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it-IT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𝝉</m:t>
                      </m:r>
                      <m:func>
                        <m:funcPr>
                          <m:ctrlPr>
                            <a:rPr lang="it-IT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it-IT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it-IT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it-IT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it-IT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it-IT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it-IT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it-IT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it-IT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𝐶</m:t>
                                      </m:r>
                                    </m:sub>
                                  </m:sSub>
                                  <m:r>
                                    <a:rPr lang="it-IT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(0)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it-IT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it-IT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it-IT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it-IT" sz="2400" i="1"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  <m:d>
                                    <m:dPr>
                                      <m:ctrlPr>
                                        <a:rPr lang="it-IT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it-IT" sz="2400" i="1">
                                          <a:latin typeface="Cambria Math" panose="02040503050406030204" pitchFamily="18" charset="0"/>
                                        </a:rPr>
                                        <m:t>𝒕</m:t>
                                      </m:r>
                                    </m:e>
                                  </m:d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it-IT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6C6763E7-EB64-4109-8385-A1A8A34968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8776" y="2294692"/>
                <a:ext cx="3082372" cy="8298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7">
            <a:extLst>
              <a:ext uri="{FF2B5EF4-FFF2-40B4-BE49-F238E27FC236}">
                <a16:creationId xmlns:a16="http://schemas.microsoft.com/office/drawing/2014/main" id="{DECB63A7-A463-4FF5-8E86-6A145FEC7CDA}"/>
              </a:ext>
            </a:extLst>
          </p:cNvPr>
          <p:cNvGrpSpPr/>
          <p:nvPr/>
        </p:nvGrpSpPr>
        <p:grpSpPr>
          <a:xfrm>
            <a:off x="256402" y="1506471"/>
            <a:ext cx="2850238" cy="2559276"/>
            <a:chOff x="256402" y="4057636"/>
            <a:chExt cx="2850238" cy="2424579"/>
          </a:xfrm>
        </p:grpSpPr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46953548-7EBD-4896-9369-7F5375B3FDF5}"/>
                </a:ext>
              </a:extLst>
            </p:cNvPr>
            <p:cNvSpPr/>
            <p:nvPr/>
          </p:nvSpPr>
          <p:spPr>
            <a:xfrm>
              <a:off x="256402" y="4057636"/>
              <a:ext cx="2850238" cy="2424579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6" descr="image16.png">
              <a:extLst>
                <a:ext uri="{FF2B5EF4-FFF2-40B4-BE49-F238E27FC236}">
                  <a16:creationId xmlns:a16="http://schemas.microsoft.com/office/drawing/2014/main" id="{65089D35-7F84-4C5B-802C-B63C01F303DB}"/>
                </a:ext>
              </a:extLst>
            </p:cNvPr>
            <p:cNvPicPr>
              <a:picLocks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6402" y="4375031"/>
              <a:ext cx="2850238" cy="1648750"/>
            </a:xfrm>
            <a:prstGeom prst="rect">
              <a:avLst/>
            </a:prstGeom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</p:pic>
      </p:grpSp>
      <p:pic>
        <p:nvPicPr>
          <p:cNvPr id="12" name="Immagine 11">
            <a:extLst>
              <a:ext uri="{FF2B5EF4-FFF2-40B4-BE49-F238E27FC236}">
                <a16:creationId xmlns:a16="http://schemas.microsoft.com/office/drawing/2014/main" id="{52F1B0DB-1955-4992-83D8-3C0358565B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3491" y="3431721"/>
            <a:ext cx="3971280" cy="1563911"/>
          </a:xfrm>
          <a:prstGeom prst="rect">
            <a:avLst/>
          </a:prstGeom>
        </p:spPr>
      </p:pic>
      <p:sp>
        <p:nvSpPr>
          <p:cNvPr id="13" name="Figura a mano libera: forma 12">
            <a:extLst>
              <a:ext uri="{FF2B5EF4-FFF2-40B4-BE49-F238E27FC236}">
                <a16:creationId xmlns:a16="http://schemas.microsoft.com/office/drawing/2014/main" id="{D953FC7F-3A1C-40D3-ADB1-645E9F547D29}"/>
              </a:ext>
            </a:extLst>
          </p:cNvPr>
          <p:cNvSpPr/>
          <p:nvPr/>
        </p:nvSpPr>
        <p:spPr bwMode="auto">
          <a:xfrm>
            <a:off x="1404938" y="2295525"/>
            <a:ext cx="471487" cy="376238"/>
          </a:xfrm>
          <a:custGeom>
            <a:avLst/>
            <a:gdLst>
              <a:gd name="connsiteX0" fmla="*/ 0 w 471487"/>
              <a:gd name="connsiteY0" fmla="*/ 0 h 376238"/>
              <a:gd name="connsiteX1" fmla="*/ 76200 w 471487"/>
              <a:gd name="connsiteY1" fmla="*/ 85725 h 376238"/>
              <a:gd name="connsiteX2" fmla="*/ 133350 w 471487"/>
              <a:gd name="connsiteY2" fmla="*/ 142875 h 376238"/>
              <a:gd name="connsiteX3" fmla="*/ 214312 w 471487"/>
              <a:gd name="connsiteY3" fmla="*/ 214313 h 376238"/>
              <a:gd name="connsiteX4" fmla="*/ 338137 w 471487"/>
              <a:gd name="connsiteY4" fmla="*/ 304800 h 376238"/>
              <a:gd name="connsiteX5" fmla="*/ 414337 w 471487"/>
              <a:gd name="connsiteY5" fmla="*/ 352425 h 376238"/>
              <a:gd name="connsiteX6" fmla="*/ 471487 w 471487"/>
              <a:gd name="connsiteY6" fmla="*/ 376238 h 376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1487" h="376238">
                <a:moveTo>
                  <a:pt x="0" y="0"/>
                </a:moveTo>
                <a:cubicBezTo>
                  <a:pt x="26987" y="30956"/>
                  <a:pt x="53975" y="61913"/>
                  <a:pt x="76200" y="85725"/>
                </a:cubicBezTo>
                <a:cubicBezTo>
                  <a:pt x="98425" y="109537"/>
                  <a:pt x="110331" y="121444"/>
                  <a:pt x="133350" y="142875"/>
                </a:cubicBezTo>
                <a:cubicBezTo>
                  <a:pt x="156369" y="164306"/>
                  <a:pt x="180181" y="187326"/>
                  <a:pt x="214312" y="214313"/>
                </a:cubicBezTo>
                <a:cubicBezTo>
                  <a:pt x="248443" y="241300"/>
                  <a:pt x="304800" y="281781"/>
                  <a:pt x="338137" y="304800"/>
                </a:cubicBezTo>
                <a:cubicBezTo>
                  <a:pt x="371474" y="327819"/>
                  <a:pt x="392112" y="340519"/>
                  <a:pt x="414337" y="352425"/>
                </a:cubicBezTo>
                <a:cubicBezTo>
                  <a:pt x="436562" y="364331"/>
                  <a:pt x="454024" y="370284"/>
                  <a:pt x="471487" y="376238"/>
                </a:cubicBezTo>
              </a:path>
            </a:pathLst>
          </a:cu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14" name="Figura a mano libera: forma 13">
            <a:extLst>
              <a:ext uri="{FF2B5EF4-FFF2-40B4-BE49-F238E27FC236}">
                <a16:creationId xmlns:a16="http://schemas.microsoft.com/office/drawing/2014/main" id="{5DEFE857-DB8E-4CFF-9C09-7CE70E7EB18F}"/>
              </a:ext>
            </a:extLst>
          </p:cNvPr>
          <p:cNvSpPr/>
          <p:nvPr/>
        </p:nvSpPr>
        <p:spPr bwMode="auto">
          <a:xfrm>
            <a:off x="1876425" y="4694173"/>
            <a:ext cx="638175" cy="376238"/>
          </a:xfrm>
          <a:custGeom>
            <a:avLst/>
            <a:gdLst>
              <a:gd name="connsiteX0" fmla="*/ 0 w 638175"/>
              <a:gd name="connsiteY0" fmla="*/ 376238 h 376238"/>
              <a:gd name="connsiteX1" fmla="*/ 90488 w 638175"/>
              <a:gd name="connsiteY1" fmla="*/ 304800 h 376238"/>
              <a:gd name="connsiteX2" fmla="*/ 185738 w 638175"/>
              <a:gd name="connsiteY2" fmla="*/ 223838 h 376238"/>
              <a:gd name="connsiteX3" fmla="*/ 314325 w 638175"/>
              <a:gd name="connsiteY3" fmla="*/ 133350 h 376238"/>
              <a:gd name="connsiteX4" fmla="*/ 438150 w 638175"/>
              <a:gd name="connsiteY4" fmla="*/ 57150 h 376238"/>
              <a:gd name="connsiteX5" fmla="*/ 533400 w 638175"/>
              <a:gd name="connsiteY5" fmla="*/ 23813 h 376238"/>
              <a:gd name="connsiteX6" fmla="*/ 638175 w 638175"/>
              <a:gd name="connsiteY6" fmla="*/ 0 h 376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8175" h="376238">
                <a:moveTo>
                  <a:pt x="0" y="376238"/>
                </a:moveTo>
                <a:cubicBezTo>
                  <a:pt x="29766" y="353219"/>
                  <a:pt x="59532" y="330200"/>
                  <a:pt x="90488" y="304800"/>
                </a:cubicBezTo>
                <a:cubicBezTo>
                  <a:pt x="121444" y="279400"/>
                  <a:pt x="148432" y="252413"/>
                  <a:pt x="185738" y="223838"/>
                </a:cubicBezTo>
                <a:cubicBezTo>
                  <a:pt x="223044" y="195263"/>
                  <a:pt x="272256" y="161131"/>
                  <a:pt x="314325" y="133350"/>
                </a:cubicBezTo>
                <a:cubicBezTo>
                  <a:pt x="356394" y="105569"/>
                  <a:pt x="401638" y="75406"/>
                  <a:pt x="438150" y="57150"/>
                </a:cubicBezTo>
                <a:cubicBezTo>
                  <a:pt x="474662" y="38894"/>
                  <a:pt x="500063" y="33338"/>
                  <a:pt x="533400" y="23813"/>
                </a:cubicBezTo>
                <a:cubicBezTo>
                  <a:pt x="566738" y="14288"/>
                  <a:pt x="602456" y="7144"/>
                  <a:pt x="638175" y="0"/>
                </a:cubicBezTo>
              </a:path>
            </a:pathLst>
          </a:cu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</a:endParaRP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E43E1660-EF1B-4886-8A91-4F23159938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68262" y="5137431"/>
            <a:ext cx="5896226" cy="1506717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65D05329-AFF3-449A-B00C-38B342572B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9860" y="1822764"/>
            <a:ext cx="4381500" cy="876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 L -0.00121 0.34931 " pathEditMode="relative" rAng="0" ptsTypes="AA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17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/>
      <p:bldP spid="7" grpId="1"/>
      <p:bldP spid="8" grpId="0"/>
      <p:bldP spid="8" grpId="1"/>
      <p:bldP spid="13" grpId="0" animBg="1"/>
      <p:bldP spid="13" grpId="1" animBg="1"/>
      <p:bldP spid="14" grpId="0" animBg="1"/>
      <p:bldP spid="1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2783061-C943-4F45-B267-8B60A9CE08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38057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it-IT" altLang="it-IT" b="0" dirty="0"/>
              <a:t>Il 555 come monostabile</a:t>
            </a:r>
            <a:endParaRPr lang="fr-FR" altLang="it-IT" b="0" dirty="0"/>
          </a:p>
        </p:txBody>
      </p:sp>
      <p:pic>
        <p:nvPicPr>
          <p:cNvPr id="5" name="Picture 2" descr="image25.png">
            <a:extLst>
              <a:ext uri="{FF2B5EF4-FFF2-40B4-BE49-F238E27FC236}">
                <a16:creationId xmlns:a16="http://schemas.microsoft.com/office/drawing/2014/main" id="{5F1CC34B-85CE-4332-996B-B51FADC75B98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1938" y="1514475"/>
            <a:ext cx="4676775" cy="3902075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6" name="Picture 3" descr="image12.png">
            <a:extLst>
              <a:ext uri="{FF2B5EF4-FFF2-40B4-BE49-F238E27FC236}">
                <a16:creationId xmlns:a16="http://schemas.microsoft.com/office/drawing/2014/main" id="{79AB2063-8A5A-40E6-B70E-57467D6E5EAE}"/>
              </a:ext>
            </a:extLst>
          </p:cNvPr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8288" y="5459412"/>
            <a:ext cx="4713287" cy="12319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92C88E68-4FD8-4C67-906B-DF019E84255D}"/>
              </a:ext>
            </a:extLst>
          </p:cNvPr>
          <p:cNvSpPr/>
          <p:nvPr/>
        </p:nvSpPr>
        <p:spPr>
          <a:xfrm>
            <a:off x="1419225" y="5999162"/>
            <a:ext cx="3509962" cy="330200"/>
          </a:xfrm>
          <a:prstGeom prst="rect">
            <a:avLst/>
          </a:prstGeom>
          <a:solidFill>
            <a:srgbClr val="FFFF00">
              <a:alpha val="39999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4D234EE-4A56-458B-9005-37915A66837E}"/>
              </a:ext>
            </a:extLst>
          </p:cNvPr>
          <p:cNvSpPr/>
          <p:nvPr/>
        </p:nvSpPr>
        <p:spPr>
          <a:xfrm>
            <a:off x="1419225" y="6323012"/>
            <a:ext cx="3509962" cy="331786"/>
          </a:xfrm>
          <a:prstGeom prst="rect">
            <a:avLst/>
          </a:prstGeom>
          <a:solidFill>
            <a:srgbClr val="FFFF00">
              <a:alpha val="39999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/>
          </a:p>
        </p:txBody>
      </p:sp>
      <p:pic>
        <p:nvPicPr>
          <p:cNvPr id="9" name="Picture 6" descr="image26.png">
            <a:extLst>
              <a:ext uri="{FF2B5EF4-FFF2-40B4-BE49-F238E27FC236}">
                <a16:creationId xmlns:a16="http://schemas.microsoft.com/office/drawing/2014/main" id="{69CD29C3-52BE-4F1D-BEC7-FA08EB6BEBFD}"/>
              </a:ext>
            </a:extLst>
          </p:cNvPr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9950" y="1528543"/>
            <a:ext cx="2655888" cy="1871663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0" name="Picture 7" descr="image27.png">
            <a:extLst>
              <a:ext uri="{FF2B5EF4-FFF2-40B4-BE49-F238E27FC236}">
                <a16:creationId xmlns:a16="http://schemas.microsoft.com/office/drawing/2014/main" id="{03D9BD21-3F36-42D6-9386-C701C2642007}"/>
              </a:ext>
            </a:extLst>
          </p:cNvPr>
          <p:cNvPicPr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49950" y="3392487"/>
            <a:ext cx="2654300" cy="1671636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1" name="Rectangle 8">
            <a:extLst>
              <a:ext uri="{FF2B5EF4-FFF2-40B4-BE49-F238E27FC236}">
                <a16:creationId xmlns:a16="http://schemas.microsoft.com/office/drawing/2014/main" id="{0C1C450E-C2F9-4EB9-8D5A-BD97F17C2E74}"/>
              </a:ext>
            </a:extLst>
          </p:cNvPr>
          <p:cNvSpPr/>
          <p:nvPr/>
        </p:nvSpPr>
        <p:spPr>
          <a:xfrm>
            <a:off x="7300913" y="4025900"/>
            <a:ext cx="1028700" cy="658812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/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292CE772-A72B-4B30-8AE2-85613DA5FD76}"/>
              </a:ext>
            </a:extLst>
          </p:cNvPr>
          <p:cNvSpPr/>
          <p:nvPr/>
        </p:nvSpPr>
        <p:spPr>
          <a:xfrm>
            <a:off x="6406236" y="3198812"/>
            <a:ext cx="2406890" cy="89859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it-IT" sz="1400" i="1" dirty="0">
                <a:solidFill>
                  <a:srgbClr val="FF0000"/>
                </a:solidFill>
                <a:latin typeface="Times New Roman"/>
              </a:rPr>
              <a:t>v</a:t>
            </a:r>
            <a:r>
              <a:rPr lang="it-IT" sz="1400" baseline="-25000" dirty="0">
                <a:solidFill>
                  <a:srgbClr val="FF0000"/>
                </a:solidFill>
                <a:latin typeface="Times New Roman"/>
              </a:rPr>
              <a:t>2 </a:t>
            </a:r>
            <a:r>
              <a:rPr lang="it-IT" sz="1400" i="1" dirty="0">
                <a:solidFill>
                  <a:srgbClr val="FF0000"/>
                </a:solidFill>
                <a:latin typeface="Times New Roman"/>
              </a:rPr>
              <a:t>&gt; </a:t>
            </a:r>
            <a:r>
              <a:rPr lang="it-IT" sz="1400" dirty="0">
                <a:solidFill>
                  <a:srgbClr val="FF0000"/>
                </a:solidFill>
                <a:latin typeface="Times New Roman"/>
              </a:rPr>
              <a:t>1/3</a:t>
            </a:r>
            <a:r>
              <a:rPr lang="it-IT" sz="1400" i="1" dirty="0">
                <a:solidFill>
                  <a:srgbClr val="FF0000"/>
                </a:solidFill>
                <a:latin typeface="Times New Roman"/>
              </a:rPr>
              <a:t> V</a:t>
            </a:r>
            <a:r>
              <a:rPr lang="it-IT" sz="1400" i="1" baseline="-25000" dirty="0">
                <a:solidFill>
                  <a:srgbClr val="FF0000"/>
                </a:solidFill>
                <a:latin typeface="Times New Roman"/>
              </a:rPr>
              <a:t>CC</a:t>
            </a:r>
            <a:r>
              <a:rPr lang="it-IT" sz="1400" i="1" dirty="0">
                <a:solidFill>
                  <a:srgbClr val="FF0000"/>
                </a:solidFill>
                <a:latin typeface="Times New Roman"/>
              </a:rPr>
              <a:t> e v</a:t>
            </a:r>
            <a:r>
              <a:rPr lang="it-IT" sz="1400" i="1" baseline="-25000" dirty="0">
                <a:solidFill>
                  <a:srgbClr val="FF0000"/>
                </a:solidFill>
                <a:latin typeface="Times New Roman"/>
              </a:rPr>
              <a:t>6 </a:t>
            </a:r>
            <a:r>
              <a:rPr lang="it-IT" sz="1400" i="1" dirty="0">
                <a:solidFill>
                  <a:srgbClr val="FF0000"/>
                </a:solidFill>
                <a:latin typeface="Times New Roman"/>
              </a:rPr>
              <a:t>&lt; </a:t>
            </a:r>
            <a:r>
              <a:rPr lang="it-IT" sz="1400" dirty="0">
                <a:solidFill>
                  <a:srgbClr val="FF0000"/>
                </a:solidFill>
                <a:latin typeface="Times New Roman"/>
              </a:rPr>
              <a:t>2/3 </a:t>
            </a:r>
            <a:r>
              <a:rPr lang="it-IT" sz="1400" i="1" dirty="0">
                <a:solidFill>
                  <a:srgbClr val="FF0000"/>
                </a:solidFill>
                <a:latin typeface="Times New Roman"/>
              </a:rPr>
              <a:t>V</a:t>
            </a:r>
            <a:r>
              <a:rPr lang="it-IT" sz="1400" i="1" baseline="-25000" dirty="0">
                <a:solidFill>
                  <a:srgbClr val="FF0000"/>
                </a:solidFill>
                <a:latin typeface="Times New Roman"/>
              </a:rPr>
              <a:t>CC</a:t>
            </a:r>
          </a:p>
          <a:p>
            <a:pPr algn="ctr"/>
            <a:r>
              <a:rPr lang="it-IT" sz="1400" i="1" dirty="0">
                <a:solidFill>
                  <a:srgbClr val="FF0000"/>
                </a:solidFill>
                <a:latin typeface="Times New Roman"/>
              </a:rPr>
              <a:t>→ l’uscita non cambia</a:t>
            </a:r>
            <a:endParaRPr lang="en-US" sz="1400" dirty="0"/>
          </a:p>
        </p:txBody>
      </p:sp>
      <p:sp>
        <p:nvSpPr>
          <p:cNvPr id="13" name="Left Brace 10">
            <a:extLst>
              <a:ext uri="{FF2B5EF4-FFF2-40B4-BE49-F238E27FC236}">
                <a16:creationId xmlns:a16="http://schemas.microsoft.com/office/drawing/2014/main" id="{ED6E869A-3FF4-4AAA-BA76-F7278A6B96DF}"/>
              </a:ext>
            </a:extLst>
          </p:cNvPr>
          <p:cNvSpPr/>
          <p:nvPr/>
        </p:nvSpPr>
        <p:spPr>
          <a:xfrm rot="5400000" flipH="1">
            <a:off x="7389018" y="2493168"/>
            <a:ext cx="395288" cy="1485900"/>
          </a:xfrm>
          <a:prstGeom prst="leftBrace">
            <a:avLst>
              <a:gd name="adj1" fmla="val 16428"/>
              <a:gd name="adj2" fmla="val 47838"/>
            </a:avLst>
          </a:prstGeom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 anchor="ctr"/>
          <a:lstStyle/>
          <a:p>
            <a:pPr algn="ctr"/>
            <a:endParaRPr lang="en-US"/>
          </a:p>
        </p:txBody>
      </p:sp>
      <p:pic>
        <p:nvPicPr>
          <p:cNvPr id="14" name="Picture 11" descr="image28.png">
            <a:extLst>
              <a:ext uri="{FF2B5EF4-FFF2-40B4-BE49-F238E27FC236}">
                <a16:creationId xmlns:a16="http://schemas.microsoft.com/office/drawing/2014/main" id="{7D41C9C7-4958-49F7-B59A-1C468E9A274D}"/>
              </a:ext>
            </a:extLst>
          </p:cNvPr>
          <p:cNvPicPr>
            <a:picLocks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954712" y="5054600"/>
            <a:ext cx="2649536" cy="1692275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5" name="Rectangle 12">
            <a:extLst>
              <a:ext uri="{FF2B5EF4-FFF2-40B4-BE49-F238E27FC236}">
                <a16:creationId xmlns:a16="http://schemas.microsoft.com/office/drawing/2014/main" id="{CBCD0947-03AD-4485-9280-6E864A4AD2C2}"/>
              </a:ext>
            </a:extLst>
          </p:cNvPr>
          <p:cNvSpPr/>
          <p:nvPr/>
        </p:nvSpPr>
        <p:spPr>
          <a:xfrm>
            <a:off x="5669756" y="3140827"/>
            <a:ext cx="1659731" cy="46037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400" i="1" dirty="0">
                <a:solidFill>
                  <a:schemeClr val="tx2"/>
                </a:solidFill>
                <a:latin typeface="Symbol"/>
              </a:rPr>
              <a:t>t </a:t>
            </a:r>
            <a:r>
              <a:rPr lang="en-US" sz="24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R</a:t>
            </a:r>
            <a:r>
              <a:rPr lang="en-US" sz="2400" i="1" baseline="-25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</a:t>
            </a:r>
            <a:endPara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3">
            <a:extLst>
              <a:ext uri="{FF2B5EF4-FFF2-40B4-BE49-F238E27FC236}">
                <a16:creationId xmlns:a16="http://schemas.microsoft.com/office/drawing/2014/main" id="{E4A071A6-FE62-4406-85A5-05B89D13A1DC}"/>
              </a:ext>
            </a:extLst>
          </p:cNvPr>
          <p:cNvSpPr/>
          <p:nvPr/>
        </p:nvSpPr>
        <p:spPr>
          <a:xfrm>
            <a:off x="7723188" y="3113999"/>
            <a:ext cx="963612" cy="4619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400" i="1" dirty="0">
                <a:solidFill>
                  <a:schemeClr val="tx2"/>
                </a:solidFill>
                <a:latin typeface="Symbol"/>
              </a:rPr>
              <a:t>t 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0</a:t>
            </a:r>
            <a:endPara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2C159952-B57F-4AD8-9D10-316B53E96B3E}"/>
              </a:ext>
            </a:extLst>
          </p:cNvPr>
          <p:cNvCxnSpPr/>
          <p:nvPr/>
        </p:nvCxnSpPr>
        <p:spPr bwMode="auto">
          <a:xfrm>
            <a:off x="6692348" y="3648108"/>
            <a:ext cx="424069" cy="580197"/>
          </a:xfrm>
          <a:prstGeom prst="straightConnector1">
            <a:avLst/>
          </a:prstGeom>
          <a:noFill/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93E1B4EA-315E-4AFA-A310-0CCD44757517}"/>
              </a:ext>
            </a:extLst>
          </p:cNvPr>
          <p:cNvCxnSpPr>
            <a:cxnSpLocks/>
          </p:cNvCxnSpPr>
          <p:nvPr/>
        </p:nvCxnSpPr>
        <p:spPr bwMode="auto">
          <a:xfrm flipH="1">
            <a:off x="7572703" y="3648108"/>
            <a:ext cx="632291" cy="700956"/>
          </a:xfrm>
          <a:prstGeom prst="straightConnector1">
            <a:avLst/>
          </a:prstGeom>
          <a:noFill/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9A0260A8-09A8-4984-A565-AFCE51B0D8C3}"/>
              </a:ext>
            </a:extLst>
          </p:cNvPr>
          <p:cNvSpPr/>
          <p:nvPr/>
        </p:nvSpPr>
        <p:spPr bwMode="auto">
          <a:xfrm>
            <a:off x="3174206" y="5999162"/>
            <a:ext cx="867707" cy="655636"/>
          </a:xfrm>
          <a:prstGeom prst="rect">
            <a:avLst/>
          </a:pr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</a:endParaRPr>
          </a:p>
        </p:txBody>
      </p:sp>
      <p:pic>
        <p:nvPicPr>
          <p:cNvPr id="26" name="Immagine 25">
            <a:extLst>
              <a:ext uri="{FF2B5EF4-FFF2-40B4-BE49-F238E27FC236}">
                <a16:creationId xmlns:a16="http://schemas.microsoft.com/office/drawing/2014/main" id="{80F71515-F3A5-4F78-99F9-0DCCEB193A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1332" y="1572190"/>
            <a:ext cx="4050747" cy="1527331"/>
          </a:xfrm>
          <a:prstGeom prst="rect">
            <a:avLst/>
          </a:prstGeom>
        </p:spPr>
      </p:pic>
      <p:cxnSp>
        <p:nvCxnSpPr>
          <p:cNvPr id="28" name="Connettore curvo 27">
            <a:extLst>
              <a:ext uri="{FF2B5EF4-FFF2-40B4-BE49-F238E27FC236}">
                <a16:creationId xmlns:a16="http://schemas.microsoft.com/office/drawing/2014/main" id="{75600841-3E0D-4962-B072-7DA59FFD13AA}"/>
              </a:ext>
            </a:extLst>
          </p:cNvPr>
          <p:cNvCxnSpPr/>
          <p:nvPr/>
        </p:nvCxnSpPr>
        <p:spPr bwMode="auto">
          <a:xfrm>
            <a:off x="4041913" y="1572190"/>
            <a:ext cx="914400" cy="914400"/>
          </a:xfrm>
          <a:prstGeom prst="curvedConnector3">
            <a:avLst/>
          </a:prstGeom>
          <a:noFill/>
          <a:ln>
            <a:noFill/>
            <a:headEnd type="triangle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Figura a mano libera: forma 29">
            <a:extLst>
              <a:ext uri="{FF2B5EF4-FFF2-40B4-BE49-F238E27FC236}">
                <a16:creationId xmlns:a16="http://schemas.microsoft.com/office/drawing/2014/main" id="{74EF1E7D-6481-4F59-87F3-808EC6E72B4C}"/>
              </a:ext>
            </a:extLst>
          </p:cNvPr>
          <p:cNvSpPr/>
          <p:nvPr/>
        </p:nvSpPr>
        <p:spPr bwMode="auto">
          <a:xfrm>
            <a:off x="1439579" y="1643270"/>
            <a:ext cx="2960143" cy="3207026"/>
          </a:xfrm>
          <a:custGeom>
            <a:avLst/>
            <a:gdLst>
              <a:gd name="connsiteX0" fmla="*/ 2960143 w 2960143"/>
              <a:gd name="connsiteY0" fmla="*/ 0 h 3207026"/>
              <a:gd name="connsiteX1" fmla="*/ 1634925 w 2960143"/>
              <a:gd name="connsiteY1" fmla="*/ 0 h 3207026"/>
              <a:gd name="connsiteX2" fmla="*/ 402473 w 2960143"/>
              <a:gd name="connsiteY2" fmla="*/ 13252 h 3207026"/>
              <a:gd name="connsiteX3" fmla="*/ 71169 w 2960143"/>
              <a:gd name="connsiteY3" fmla="*/ 159026 h 3207026"/>
              <a:gd name="connsiteX4" fmla="*/ 4908 w 2960143"/>
              <a:gd name="connsiteY4" fmla="*/ 410817 h 3207026"/>
              <a:gd name="connsiteX5" fmla="*/ 4908 w 2960143"/>
              <a:gd name="connsiteY5" fmla="*/ 1656521 h 3207026"/>
              <a:gd name="connsiteX6" fmla="*/ 4908 w 2960143"/>
              <a:gd name="connsiteY6" fmla="*/ 3207026 h 3207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60143" h="3207026">
                <a:moveTo>
                  <a:pt x="2960143" y="0"/>
                </a:moveTo>
                <a:lnTo>
                  <a:pt x="1634925" y="0"/>
                </a:lnTo>
                <a:lnTo>
                  <a:pt x="402473" y="13252"/>
                </a:lnTo>
                <a:cubicBezTo>
                  <a:pt x="141847" y="39756"/>
                  <a:pt x="137430" y="92765"/>
                  <a:pt x="71169" y="159026"/>
                </a:cubicBezTo>
                <a:cubicBezTo>
                  <a:pt x="4908" y="225287"/>
                  <a:pt x="15951" y="161235"/>
                  <a:pt x="4908" y="410817"/>
                </a:cubicBezTo>
                <a:cubicBezTo>
                  <a:pt x="-6135" y="660399"/>
                  <a:pt x="4908" y="1656521"/>
                  <a:pt x="4908" y="1656521"/>
                </a:cubicBezTo>
                <a:lnTo>
                  <a:pt x="4908" y="3207026"/>
                </a:lnTo>
              </a:path>
            </a:pathLst>
          </a:cu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32" name="Figura a mano libera: forma 31">
            <a:extLst>
              <a:ext uri="{FF2B5EF4-FFF2-40B4-BE49-F238E27FC236}">
                <a16:creationId xmlns:a16="http://schemas.microsoft.com/office/drawing/2014/main" id="{60236950-A31E-4C6B-A2C1-02E7A7BF49AB}"/>
              </a:ext>
            </a:extLst>
          </p:cNvPr>
          <p:cNvSpPr/>
          <p:nvPr/>
        </p:nvSpPr>
        <p:spPr bwMode="auto">
          <a:xfrm>
            <a:off x="1925053" y="3047217"/>
            <a:ext cx="418637" cy="1765415"/>
          </a:xfrm>
          <a:custGeom>
            <a:avLst/>
            <a:gdLst>
              <a:gd name="connsiteX0" fmla="*/ 0 w 418637"/>
              <a:gd name="connsiteY0" fmla="*/ 1765415 h 1765415"/>
              <a:gd name="connsiteX1" fmla="*/ 16042 w 418637"/>
              <a:gd name="connsiteY1" fmla="*/ 626425 h 1765415"/>
              <a:gd name="connsiteX2" fmla="*/ 32084 w 418637"/>
              <a:gd name="connsiteY2" fmla="*/ 193288 h 1765415"/>
              <a:gd name="connsiteX3" fmla="*/ 128336 w 418637"/>
              <a:gd name="connsiteY3" fmla="*/ 32867 h 1765415"/>
              <a:gd name="connsiteX4" fmla="*/ 240631 w 418637"/>
              <a:gd name="connsiteY4" fmla="*/ 783 h 1765415"/>
              <a:gd name="connsiteX5" fmla="*/ 368968 w 418637"/>
              <a:gd name="connsiteY5" fmla="*/ 48909 h 1765415"/>
              <a:gd name="connsiteX6" fmla="*/ 401052 w 418637"/>
              <a:gd name="connsiteY6" fmla="*/ 145162 h 1765415"/>
              <a:gd name="connsiteX7" fmla="*/ 417094 w 418637"/>
              <a:gd name="connsiteY7" fmla="*/ 209330 h 1765415"/>
              <a:gd name="connsiteX8" fmla="*/ 417094 w 418637"/>
              <a:gd name="connsiteY8" fmla="*/ 498088 h 1765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8637" h="1765415">
                <a:moveTo>
                  <a:pt x="0" y="1765415"/>
                </a:moveTo>
                <a:cubicBezTo>
                  <a:pt x="5347" y="1326930"/>
                  <a:pt x="10695" y="888446"/>
                  <a:pt x="16042" y="626425"/>
                </a:cubicBezTo>
                <a:cubicBezTo>
                  <a:pt x="21389" y="364404"/>
                  <a:pt x="13368" y="292214"/>
                  <a:pt x="32084" y="193288"/>
                </a:cubicBezTo>
                <a:cubicBezTo>
                  <a:pt x="50800" y="94362"/>
                  <a:pt x="93578" y="64951"/>
                  <a:pt x="128336" y="32867"/>
                </a:cubicBezTo>
                <a:cubicBezTo>
                  <a:pt x="163094" y="783"/>
                  <a:pt x="200526" y="-1891"/>
                  <a:pt x="240631" y="783"/>
                </a:cubicBezTo>
                <a:cubicBezTo>
                  <a:pt x="280736" y="3457"/>
                  <a:pt x="342231" y="24846"/>
                  <a:pt x="368968" y="48909"/>
                </a:cubicBezTo>
                <a:cubicBezTo>
                  <a:pt x="395705" y="72972"/>
                  <a:pt x="393031" y="118425"/>
                  <a:pt x="401052" y="145162"/>
                </a:cubicBezTo>
                <a:cubicBezTo>
                  <a:pt x="409073" y="171899"/>
                  <a:pt x="414420" y="150509"/>
                  <a:pt x="417094" y="209330"/>
                </a:cubicBezTo>
                <a:cubicBezTo>
                  <a:pt x="419768" y="268151"/>
                  <a:pt x="418431" y="383119"/>
                  <a:pt x="417094" y="498088"/>
                </a:cubicBezTo>
              </a:path>
            </a:pathLst>
          </a:cu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mph" presetSubtype="2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" presetClass="emph" presetSubtype="2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>
                                        <p:cTn id="9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11" grpId="0" animBg="1"/>
      <p:bldP spid="11" grpId="1" animBg="1"/>
      <p:bldP spid="12" grpId="0"/>
      <p:bldP spid="12" grpId="1"/>
      <p:bldP spid="13" grpId="0" animBg="1"/>
      <p:bldP spid="13" grpId="1" animBg="1"/>
      <p:bldP spid="15" grpId="0"/>
      <p:bldP spid="15" grpId="1"/>
      <p:bldP spid="16" grpId="0"/>
      <p:bldP spid="16" grpId="1"/>
      <p:bldP spid="22" grpId="0" animBg="1"/>
      <p:bldP spid="30" grpId="0" animBg="1"/>
      <p:bldP spid="30" grpId="1" animBg="1"/>
      <p:bldP spid="32" grpId="0" animBg="1"/>
      <p:bldP spid="32" grpId="1" animBg="1"/>
    </p:bldLst>
  </p:timing>
</p:sld>
</file>

<file path=ppt/theme/theme1.xml><?xml version="1.0" encoding="utf-8"?>
<a:theme xmlns:a="http://schemas.openxmlformats.org/drawingml/2006/main" name="Antenna satellitare">
  <a:themeElements>
    <a:clrScheme name="">
      <a:dk1>
        <a:srgbClr val="0000FF"/>
      </a:dk1>
      <a:lt1>
        <a:srgbClr val="F08ADF"/>
      </a:lt1>
      <a:dk2>
        <a:srgbClr val="0000FF"/>
      </a:dk2>
      <a:lt2>
        <a:srgbClr val="638E93"/>
      </a:lt2>
      <a:accent1>
        <a:srgbClr val="CCFFFF"/>
      </a:accent1>
      <a:accent2>
        <a:srgbClr val="B3ECF7"/>
      </a:accent2>
      <a:accent3>
        <a:srgbClr val="F6C4EC"/>
      </a:accent3>
      <a:accent4>
        <a:srgbClr val="0000DA"/>
      </a:accent4>
      <a:accent5>
        <a:srgbClr val="E2FFFF"/>
      </a:accent5>
      <a:accent6>
        <a:srgbClr val="A2D6E0"/>
      </a:accent6>
      <a:hlink>
        <a:srgbClr val="FF66FF"/>
      </a:hlink>
      <a:folHlink>
        <a:srgbClr val="CC66FF"/>
      </a:folHlink>
    </a:clrScheme>
    <a:fontScheme name="Antenna satellitar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noFill/>
        <a:ln w="222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222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it-IT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Antenna satellitare 1">
        <a:dk1>
          <a:srgbClr val="660000"/>
        </a:dk1>
        <a:lt1>
          <a:srgbClr val="FFFFFF"/>
        </a:lt1>
        <a:dk2>
          <a:srgbClr val="A80000"/>
        </a:dk2>
        <a:lt2>
          <a:srgbClr val="FFFF99"/>
        </a:lt2>
        <a:accent1>
          <a:srgbClr val="FF6600"/>
        </a:accent1>
        <a:accent2>
          <a:srgbClr val="6A0000"/>
        </a:accent2>
        <a:accent3>
          <a:srgbClr val="D1AAAA"/>
        </a:accent3>
        <a:accent4>
          <a:srgbClr val="DADADA"/>
        </a:accent4>
        <a:accent5>
          <a:srgbClr val="FFB8AA"/>
        </a:accent5>
        <a:accent6>
          <a:srgbClr val="5F00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2">
        <a:dk1>
          <a:srgbClr val="6A4700"/>
        </a:dk1>
        <a:lt1>
          <a:srgbClr val="FFFFFF"/>
        </a:lt1>
        <a:dk2>
          <a:srgbClr val="522900"/>
        </a:dk2>
        <a:lt2>
          <a:srgbClr val="FFFF99"/>
        </a:lt2>
        <a:accent1>
          <a:srgbClr val="CC9900"/>
        </a:accent1>
        <a:accent2>
          <a:srgbClr val="9C7300"/>
        </a:accent2>
        <a:accent3>
          <a:srgbClr val="B3ACAA"/>
        </a:accent3>
        <a:accent4>
          <a:srgbClr val="DADADA"/>
        </a:accent4>
        <a:accent5>
          <a:srgbClr val="E2CAAA"/>
        </a:accent5>
        <a:accent6>
          <a:srgbClr val="8D6800"/>
        </a:accent6>
        <a:hlink>
          <a:srgbClr val="FF99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3">
        <a:dk1>
          <a:srgbClr val="495630"/>
        </a:dk1>
        <a:lt1>
          <a:srgbClr val="FFFFCC"/>
        </a:lt1>
        <a:dk2>
          <a:srgbClr val="2D361C"/>
        </a:dk2>
        <a:lt2>
          <a:srgbClr val="BAD38D"/>
        </a:lt2>
        <a:accent1>
          <a:srgbClr val="68803E"/>
        </a:accent1>
        <a:accent2>
          <a:srgbClr val="556636"/>
        </a:accent2>
        <a:accent3>
          <a:srgbClr val="ADAEAB"/>
        </a:accent3>
        <a:accent4>
          <a:srgbClr val="DADAAE"/>
        </a:accent4>
        <a:accent5>
          <a:srgbClr val="B9C0AF"/>
        </a:accent5>
        <a:accent6>
          <a:srgbClr val="4C5C30"/>
        </a:accent6>
        <a:hlink>
          <a:srgbClr val="339933"/>
        </a:hlink>
        <a:folHlink>
          <a:srgbClr val="D9D4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4">
        <a:dk1>
          <a:srgbClr val="666A5C"/>
        </a:dk1>
        <a:lt1>
          <a:srgbClr val="FFFFFF"/>
        </a:lt1>
        <a:dk2>
          <a:srgbClr val="757868"/>
        </a:dk2>
        <a:lt2>
          <a:srgbClr val="C4C3AA"/>
        </a:lt2>
        <a:accent1>
          <a:srgbClr val="9AC2C0"/>
        </a:accent1>
        <a:accent2>
          <a:srgbClr val="4D4F45"/>
        </a:accent2>
        <a:accent3>
          <a:srgbClr val="BDBEB9"/>
        </a:accent3>
        <a:accent4>
          <a:srgbClr val="DADADA"/>
        </a:accent4>
        <a:accent5>
          <a:srgbClr val="CADDDC"/>
        </a:accent5>
        <a:accent6>
          <a:srgbClr val="45473E"/>
        </a:accent6>
        <a:hlink>
          <a:srgbClr val="009999"/>
        </a:hlink>
        <a:folHlink>
          <a:srgbClr val="BFCB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5">
        <a:dk1>
          <a:srgbClr val="006664"/>
        </a:dk1>
        <a:lt1>
          <a:srgbClr val="FFFFFF"/>
        </a:lt1>
        <a:dk2>
          <a:srgbClr val="00908D"/>
        </a:dk2>
        <a:lt2>
          <a:srgbClr val="ADE5CD"/>
        </a:lt2>
        <a:accent1>
          <a:srgbClr val="00CCFF"/>
        </a:accent1>
        <a:accent2>
          <a:srgbClr val="006666"/>
        </a:accent2>
        <a:accent3>
          <a:srgbClr val="AAC6C5"/>
        </a:accent3>
        <a:accent4>
          <a:srgbClr val="DADADA"/>
        </a:accent4>
        <a:accent5>
          <a:srgbClr val="AAE2FF"/>
        </a:accent5>
        <a:accent6>
          <a:srgbClr val="005C5C"/>
        </a:accent6>
        <a:hlink>
          <a:srgbClr val="6DD8DB"/>
        </a:hlink>
        <a:folHlink>
          <a:srgbClr val="C5E2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6">
        <a:dk1>
          <a:srgbClr val="000000"/>
        </a:dk1>
        <a:lt1>
          <a:srgbClr val="DDDCC5"/>
        </a:lt1>
        <a:dk2>
          <a:srgbClr val="000000"/>
        </a:dk2>
        <a:lt2>
          <a:srgbClr val="B9B695"/>
        </a:lt2>
        <a:accent1>
          <a:srgbClr val="EAEBE9"/>
        </a:accent1>
        <a:accent2>
          <a:srgbClr val="BFBFAB"/>
        </a:accent2>
        <a:accent3>
          <a:srgbClr val="EBEBDF"/>
        </a:accent3>
        <a:accent4>
          <a:srgbClr val="000000"/>
        </a:accent4>
        <a:accent5>
          <a:srgbClr val="F3F3F2"/>
        </a:accent5>
        <a:accent6>
          <a:srgbClr val="ADAD9B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336699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ADB8CA"/>
        </a:accent5>
        <a:accent6>
          <a:srgbClr val="555555"/>
        </a:accent6>
        <a:hlink>
          <a:srgbClr val="BBE5FF"/>
        </a:hlink>
        <a:folHlink>
          <a:srgbClr val="B6B3E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8">
        <a:dk1>
          <a:srgbClr val="000090"/>
        </a:dk1>
        <a:lt1>
          <a:srgbClr val="EAEAEA"/>
        </a:lt1>
        <a:dk2>
          <a:srgbClr val="3A3AB2"/>
        </a:dk2>
        <a:lt2>
          <a:srgbClr val="CAD4DC"/>
        </a:lt2>
        <a:accent1>
          <a:srgbClr val="3974AF"/>
        </a:accent1>
        <a:accent2>
          <a:srgbClr val="232369"/>
        </a:accent2>
        <a:accent3>
          <a:srgbClr val="AEAED5"/>
        </a:accent3>
        <a:accent4>
          <a:srgbClr val="C8C8C8"/>
        </a:accent4>
        <a:accent5>
          <a:srgbClr val="AEBCD4"/>
        </a:accent5>
        <a:accent6>
          <a:srgbClr val="1F1F5E"/>
        </a:accent6>
        <a:hlink>
          <a:srgbClr val="00CCFF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9">
        <a:dk1>
          <a:srgbClr val="9C9C9C"/>
        </a:dk1>
        <a:lt1>
          <a:srgbClr val="FFFFFF"/>
        </a:lt1>
        <a:dk2>
          <a:srgbClr val="8696CA"/>
        </a:dk2>
        <a:lt2>
          <a:srgbClr val="FFFFFF"/>
        </a:lt2>
        <a:accent1>
          <a:srgbClr val="97D1D5"/>
        </a:accent1>
        <a:accent2>
          <a:srgbClr val="666699"/>
        </a:accent2>
        <a:accent3>
          <a:srgbClr val="C3C9E1"/>
        </a:accent3>
        <a:accent4>
          <a:srgbClr val="DADADA"/>
        </a:accent4>
        <a:accent5>
          <a:srgbClr val="C9E5E7"/>
        </a:accent5>
        <a:accent6>
          <a:srgbClr val="5C5C8A"/>
        </a:accent6>
        <a:hlink>
          <a:srgbClr val="0000FF"/>
        </a:hlink>
        <a:folHlink>
          <a:srgbClr val="00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10">
        <a:dk1>
          <a:srgbClr val="660000"/>
        </a:dk1>
        <a:lt1>
          <a:srgbClr val="FFFFFF"/>
        </a:lt1>
        <a:dk2>
          <a:srgbClr val="F4BF70"/>
        </a:dk2>
        <a:lt2>
          <a:srgbClr val="FFFF99"/>
        </a:lt2>
        <a:accent1>
          <a:srgbClr val="FF6600"/>
        </a:accent1>
        <a:accent2>
          <a:srgbClr val="6A0000"/>
        </a:accent2>
        <a:accent3>
          <a:srgbClr val="F8DCBB"/>
        </a:accent3>
        <a:accent4>
          <a:srgbClr val="DADADA"/>
        </a:accent4>
        <a:accent5>
          <a:srgbClr val="FFB8AA"/>
        </a:accent5>
        <a:accent6>
          <a:srgbClr val="5F00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11">
        <a:dk1>
          <a:srgbClr val="008000"/>
        </a:dk1>
        <a:lt1>
          <a:srgbClr val="F4BF70"/>
        </a:lt1>
        <a:dk2>
          <a:srgbClr val="008000"/>
        </a:dk2>
        <a:lt2>
          <a:srgbClr val="660000"/>
        </a:lt2>
        <a:accent1>
          <a:srgbClr val="FF6600"/>
        </a:accent1>
        <a:accent2>
          <a:srgbClr val="EA0000"/>
        </a:accent2>
        <a:accent3>
          <a:srgbClr val="F8DCBB"/>
        </a:accent3>
        <a:accent4>
          <a:srgbClr val="006C00"/>
        </a:accent4>
        <a:accent5>
          <a:srgbClr val="FFB8AA"/>
        </a:accent5>
        <a:accent6>
          <a:srgbClr val="D40000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12">
        <a:dk1>
          <a:srgbClr val="008000"/>
        </a:dk1>
        <a:lt1>
          <a:srgbClr val="F4BF70"/>
        </a:lt1>
        <a:dk2>
          <a:srgbClr val="008000"/>
        </a:dk2>
        <a:lt2>
          <a:srgbClr val="660000"/>
        </a:lt2>
        <a:accent1>
          <a:srgbClr val="FF6600"/>
        </a:accent1>
        <a:accent2>
          <a:srgbClr val="FF3535"/>
        </a:accent2>
        <a:accent3>
          <a:srgbClr val="F8DCBB"/>
        </a:accent3>
        <a:accent4>
          <a:srgbClr val="006C00"/>
        </a:accent4>
        <a:accent5>
          <a:srgbClr val="FFB8AA"/>
        </a:accent5>
        <a:accent6>
          <a:srgbClr val="E72F2F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13">
        <a:dk1>
          <a:srgbClr val="0033CC"/>
        </a:dk1>
        <a:lt1>
          <a:srgbClr val="FFFFCB"/>
        </a:lt1>
        <a:dk2>
          <a:srgbClr val="0033CC"/>
        </a:dk2>
        <a:lt2>
          <a:srgbClr val="0F6501"/>
        </a:lt2>
        <a:accent1>
          <a:srgbClr val="FF6600"/>
        </a:accent1>
        <a:accent2>
          <a:srgbClr val="F7AD41"/>
        </a:accent2>
        <a:accent3>
          <a:srgbClr val="FFFFE2"/>
        </a:accent3>
        <a:accent4>
          <a:srgbClr val="002AAE"/>
        </a:accent4>
        <a:accent5>
          <a:srgbClr val="FFB8AA"/>
        </a:accent5>
        <a:accent6>
          <a:srgbClr val="E09C3A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14">
        <a:dk1>
          <a:srgbClr val="CC0000"/>
        </a:dk1>
        <a:lt1>
          <a:srgbClr val="AFE3E9"/>
        </a:lt1>
        <a:dk2>
          <a:srgbClr val="CC0000"/>
        </a:dk2>
        <a:lt2>
          <a:srgbClr val="B48491"/>
        </a:lt2>
        <a:accent1>
          <a:srgbClr val="97D1D5"/>
        </a:accent1>
        <a:accent2>
          <a:srgbClr val="3366FF"/>
        </a:accent2>
        <a:accent3>
          <a:srgbClr val="D4EFF2"/>
        </a:accent3>
        <a:accent4>
          <a:srgbClr val="AE0000"/>
        </a:accent4>
        <a:accent5>
          <a:srgbClr val="C9E5E7"/>
        </a:accent5>
        <a:accent6>
          <a:srgbClr val="2D5CE7"/>
        </a:accent6>
        <a:hlink>
          <a:srgbClr val="0000FF"/>
        </a:hlink>
        <a:folHlink>
          <a:srgbClr val="00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15">
        <a:dk1>
          <a:srgbClr val="660000"/>
        </a:dk1>
        <a:lt1>
          <a:srgbClr val="FFFFFF"/>
        </a:lt1>
        <a:dk2>
          <a:srgbClr val="F08ADF"/>
        </a:dk2>
        <a:lt2>
          <a:srgbClr val="FFFF99"/>
        </a:lt2>
        <a:accent1>
          <a:srgbClr val="FF6600"/>
        </a:accent1>
        <a:accent2>
          <a:srgbClr val="6A0000"/>
        </a:accent2>
        <a:accent3>
          <a:srgbClr val="F6C4EC"/>
        </a:accent3>
        <a:accent4>
          <a:srgbClr val="DADADA"/>
        </a:accent4>
        <a:accent5>
          <a:srgbClr val="FFB8AA"/>
        </a:accent5>
        <a:accent6>
          <a:srgbClr val="5F00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16">
        <a:dk1>
          <a:srgbClr val="0000FF"/>
        </a:dk1>
        <a:lt1>
          <a:srgbClr val="F08ADF"/>
        </a:lt1>
        <a:dk2>
          <a:srgbClr val="FFFF99"/>
        </a:dk2>
        <a:lt2>
          <a:srgbClr val="660000"/>
        </a:lt2>
        <a:accent1>
          <a:srgbClr val="FF6600"/>
        </a:accent1>
        <a:accent2>
          <a:srgbClr val="6A0000"/>
        </a:accent2>
        <a:accent3>
          <a:srgbClr val="F6C4EC"/>
        </a:accent3>
        <a:accent4>
          <a:srgbClr val="0000DA"/>
        </a:accent4>
        <a:accent5>
          <a:srgbClr val="FFB8AA"/>
        </a:accent5>
        <a:accent6>
          <a:srgbClr val="5F0000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323</Words>
  <Application>Microsoft Office PowerPoint</Application>
  <PresentationFormat>Presentazione su schermo (4:3)</PresentationFormat>
  <Paragraphs>80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6" baseType="lpstr">
      <vt:lpstr>Arial</vt:lpstr>
      <vt:lpstr>Cambria Math</vt:lpstr>
      <vt:lpstr>Symbol</vt:lpstr>
      <vt:lpstr>Times New Roman</vt:lpstr>
      <vt:lpstr>Verdana</vt:lpstr>
      <vt:lpstr>Wingdings</vt:lpstr>
      <vt:lpstr>Antenna satellitare</vt:lpstr>
      <vt:lpstr>CIRCUITI DI TEMPORIZZAZIONE</vt:lpstr>
      <vt:lpstr>Multivibratori</vt:lpstr>
      <vt:lpstr>Monostabile integrato: 74121</vt:lpstr>
      <vt:lpstr>Configurazioni del 74121</vt:lpstr>
      <vt:lpstr>Larghezza dell’impulso d’uscita</vt:lpstr>
      <vt:lpstr>Timer 555</vt:lpstr>
      <vt:lpstr>Il 555 come astabile</vt:lpstr>
      <vt:lpstr>Presentazione standard di PowerPoint</vt:lpstr>
      <vt:lpstr>Presentazione standard di PowerPoint</vt:lpstr>
    </vt:vector>
  </TitlesOfParts>
  <Company>Universita' di Palermo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AMPLIFICATORI  A COMPONENTI DISCRETI</dc:title>
  <dc:creator>Mauro Mosca</dc:creator>
  <cp:lastModifiedBy>Mauro Mosca</cp:lastModifiedBy>
  <cp:revision>139</cp:revision>
  <dcterms:created xsi:type="dcterms:W3CDTF">2007-03-17T17:08:49Z</dcterms:created>
  <dcterms:modified xsi:type="dcterms:W3CDTF">2020-10-06T18:40:40Z</dcterms:modified>
</cp:coreProperties>
</file>